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FF09B9"/>
    <a:srgbClr val="FFFFFF"/>
    <a:srgbClr val="2F528F"/>
    <a:srgbClr val="FFC000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2" autoAdjust="0"/>
    <p:restoredTop sz="88419" autoAdjust="0"/>
  </p:normalViewPr>
  <p:slideViewPr>
    <p:cSldViewPr snapToGrid="0">
      <p:cViewPr varScale="1">
        <p:scale>
          <a:sx n="86" d="100"/>
          <a:sy n="86" d="100"/>
        </p:scale>
        <p:origin x="-738" y="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62F8B8-1DF8-4EC0-9D7B-278F228EBE1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4734DE-D90D-4C25-9998-7F0000BD9B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14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sinessinsider.in/politics/the-berlin-wall-has-officially-been-gone-for-as-long-as-it-stood-heres-how-the-27-mile-blockade-looks-today-compared-to-1989/slidelist/62797199.cm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450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009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84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99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The Berlin Wall has officially been gone for as long as it stood -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07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30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56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087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002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0697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696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4734DE-D90D-4C25-9998-7F0000BD9B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832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9864-1C9C-4BA8-80B5-45591CA132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9A2482-FC2D-4D1C-88B3-CE83F7D6F1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88BC8-A9CA-4C09-B7E3-F4E51DE1B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78E0D9-9332-42F8-9647-82C696062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30C6E-83F3-48C3-9C77-3070191AF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624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789A-4238-44DB-985D-223CD1D0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014A26-BDDF-4431-A89C-655A976FD8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8509C-326B-4534-B190-F0D6D1647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A533A-BF97-4A62-ACF8-890267229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B5D7B-21D3-4BE7-9806-D273471E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0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ADBB3E-EB5E-4164-B611-0259E1AD3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065D7-374F-4BFC-BD8A-401A5292D6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A385C-A87E-4710-97D2-E26A271FB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78A3A-09E3-4B04-9012-05D19079B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9595F-3286-498F-A59E-C44354F4C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92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031E0-7911-47E6-95D9-CF63F9F3A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D7840-6994-4827-A199-673187735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28342-B974-4824-9749-CD26F37FA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228C52-5E85-4705-9549-47965115B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22721-04B0-42FD-A1E5-58118FC8D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06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26E73-2016-43B3-BF5D-3FFFA9A2E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7EF6E3-9F08-4B18-BEDA-9EE2CC140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965D8-1256-4EE8-9998-4165AB0C5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BAE6E1-21CB-4342-A2ED-23FA80807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E4107-5E28-44A5-AD3B-F4FF12AFF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957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D38FE-1915-4DA5-BAC6-22DA1940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2A373-E651-495C-A398-9AA87FE77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5A24E-6DE7-4205-966D-BA630F33E4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B6D2E-52FF-41E5-AA80-7C3C82A78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83329-E0C7-450E-B804-80FD1BF9F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46349-AB48-416B-BCAB-00747D00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909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E1036-6C82-4EE9-BA49-E50DB9A3D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F3EA03-88C4-4130-B9BA-33B61D950C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B1A27F-06B1-47C3-9986-512D65F26E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19C410-45AD-493D-9F45-9D0FD85981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1ACDD7-79AF-4F74-B1AA-15168B593D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6D881D-370A-4646-B708-D516C69DF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B3FD4B-6C48-4436-95F7-C92BFBD03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0E59C1-F968-4B9C-8E87-0ABF5402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91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5B09-3827-40D9-88EE-355B47618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858943-E98F-4F37-B176-0B63F646B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0822F2-ACFA-466A-80F6-937006CCD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3EE88A-A151-47FE-A1E1-F1D4D0D68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51276B-AA13-4FA4-B026-CD4EF2D47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52E7CD-97C5-4C2C-AEEC-2305D9272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000B33-A42C-4754-8A9C-D8EF2FD2D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007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3040E-8BA4-4FD7-98A6-80B2CC382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2D07-4A75-4A62-AFFD-8FE6E2D168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EFF61B-B302-460E-A694-33AF5CA8F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0A79D-B66B-4EE8-886A-9C6367ECF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EA854-BCCA-4DC6-B3C2-A3E300D6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206FA-46B1-40AB-A40E-01EB7F1A8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53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7A029-0B3E-4CD6-A415-73D28888C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61B8EE-E03A-457A-B892-5DB1474EB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073149-7F7C-46E5-B4A4-D28D925855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5A98F8-F1F0-4603-AE4D-AD1C35243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8FC710-0A3F-460F-8F43-7A212E0E2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178A37-937C-478E-93BB-65DC706DC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83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06D024-271D-49A1-8C3F-863053DE2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38F56E-7CEE-4980-A6FB-3AB947D23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A0695-6EF3-4141-BE4C-49A9CA129A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583CD-8AE2-4231-81DC-725E80054B4E}" type="datetimeFigureOut">
              <a:rPr lang="en-US" smtClean="0"/>
              <a:t>8/24/2023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83FA6-FEFB-4C1E-8371-C7DBEBDF98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9C94D-35D0-4FF8-B4FC-B968DD22F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4997B3-2D53-4070-BE3C-46192A1D5D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1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g"/><Relationship Id="rId4" Type="http://schemas.openxmlformats.org/officeDocument/2006/relationships/image" Target="../media/image7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7.jpg"/><Relationship Id="rId7" Type="http://schemas.openxmlformats.org/officeDocument/2006/relationships/image" Target="../media/image80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g"/><Relationship Id="rId5" Type="http://schemas.openxmlformats.org/officeDocument/2006/relationships/image" Target="../media/image71.jpg"/><Relationship Id="rId4" Type="http://schemas.openxmlformats.org/officeDocument/2006/relationships/image" Target="../media/image78.jpg"/><Relationship Id="rId9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jpeg"/><Relationship Id="rId3" Type="http://schemas.openxmlformats.org/officeDocument/2006/relationships/image" Target="../media/image79.jpg"/><Relationship Id="rId7" Type="http://schemas.openxmlformats.org/officeDocument/2006/relationships/image" Target="../media/image90.jpg"/><Relationship Id="rId12" Type="http://schemas.openxmlformats.org/officeDocument/2006/relationships/image" Target="../media/image95.jpg"/><Relationship Id="rId2" Type="http://schemas.openxmlformats.org/officeDocument/2006/relationships/image" Target="../media/image80.jpg"/><Relationship Id="rId16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11" Type="http://schemas.openxmlformats.org/officeDocument/2006/relationships/image" Target="../media/image94.png"/><Relationship Id="rId5" Type="http://schemas.openxmlformats.org/officeDocument/2006/relationships/image" Target="../media/image88.jpg"/><Relationship Id="rId15" Type="http://schemas.openxmlformats.org/officeDocument/2006/relationships/image" Target="../media/image84.jpg"/><Relationship Id="rId10" Type="http://schemas.openxmlformats.org/officeDocument/2006/relationships/image" Target="../media/image93.png"/><Relationship Id="rId4" Type="http://schemas.openxmlformats.org/officeDocument/2006/relationships/image" Target="../media/image87.jpg"/><Relationship Id="rId9" Type="http://schemas.openxmlformats.org/officeDocument/2006/relationships/image" Target="../media/image92.jpg"/><Relationship Id="rId14" Type="http://schemas.openxmlformats.org/officeDocument/2006/relationships/image" Target="../media/image97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jpeg"/><Relationship Id="rId3" Type="http://schemas.openxmlformats.org/officeDocument/2006/relationships/image" Target="../media/image99.png"/><Relationship Id="rId7" Type="http://schemas.openxmlformats.org/officeDocument/2006/relationships/image" Target="../media/image7.png"/><Relationship Id="rId12" Type="http://schemas.openxmlformats.org/officeDocument/2006/relationships/image" Target="../media/image105.jpg"/><Relationship Id="rId17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104.png"/><Relationship Id="rId5" Type="http://schemas.openxmlformats.org/officeDocument/2006/relationships/image" Target="../media/image3.jpg"/><Relationship Id="rId15" Type="http://schemas.openxmlformats.org/officeDocument/2006/relationships/image" Target="../media/image108.jpg"/><Relationship Id="rId10" Type="http://schemas.openxmlformats.org/officeDocument/2006/relationships/image" Target="../media/image103.jpg"/><Relationship Id="rId4" Type="http://schemas.openxmlformats.org/officeDocument/2006/relationships/image" Target="../media/image100.png"/><Relationship Id="rId9" Type="http://schemas.openxmlformats.org/officeDocument/2006/relationships/image" Target="../media/image102.png"/><Relationship Id="rId14" Type="http://schemas.openxmlformats.org/officeDocument/2006/relationships/image" Target="../media/image107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jpg"/><Relationship Id="rId3" Type="http://schemas.openxmlformats.org/officeDocument/2006/relationships/image" Target="../media/image3.jpg"/><Relationship Id="rId7" Type="http://schemas.openxmlformats.org/officeDocument/2006/relationships/image" Target="../media/image1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5" Type="http://schemas.openxmlformats.org/officeDocument/2006/relationships/image" Target="../media/image112.jpg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13" Type="http://schemas.openxmlformats.org/officeDocument/2006/relationships/image" Target="../media/image125.png"/><Relationship Id="rId3" Type="http://schemas.openxmlformats.org/officeDocument/2006/relationships/image" Target="../media/image3.jpg"/><Relationship Id="rId7" Type="http://schemas.openxmlformats.org/officeDocument/2006/relationships/image" Target="../media/image119.jp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11" Type="http://schemas.openxmlformats.org/officeDocument/2006/relationships/image" Target="../media/image123.png"/><Relationship Id="rId5" Type="http://schemas.openxmlformats.org/officeDocument/2006/relationships/image" Target="../media/image117.jpg"/><Relationship Id="rId15" Type="http://schemas.openxmlformats.org/officeDocument/2006/relationships/image" Target="../media/image127.jpg"/><Relationship Id="rId10" Type="http://schemas.openxmlformats.org/officeDocument/2006/relationships/image" Target="../media/image122.jpg"/><Relationship Id="rId4" Type="http://schemas.openxmlformats.org/officeDocument/2006/relationships/image" Target="../media/image116.jpg"/><Relationship Id="rId9" Type="http://schemas.openxmlformats.org/officeDocument/2006/relationships/image" Target="../media/image121.jpg"/><Relationship Id="rId14" Type="http://schemas.openxmlformats.org/officeDocument/2006/relationships/image" Target="../media/image1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3" Type="http://schemas.openxmlformats.org/officeDocument/2006/relationships/image" Target="../media/image3.jpg"/><Relationship Id="rId7" Type="http://schemas.openxmlformats.org/officeDocument/2006/relationships/image" Target="../media/image1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jpg"/><Relationship Id="rId11" Type="http://schemas.openxmlformats.org/officeDocument/2006/relationships/image" Target="../media/image135.jpg"/><Relationship Id="rId5" Type="http://schemas.openxmlformats.org/officeDocument/2006/relationships/image" Target="../media/image129.jpg"/><Relationship Id="rId10" Type="http://schemas.openxmlformats.org/officeDocument/2006/relationships/image" Target="../media/image134.jpg"/><Relationship Id="rId4" Type="http://schemas.openxmlformats.org/officeDocument/2006/relationships/image" Target="../media/image128.jpg"/><Relationship Id="rId9" Type="http://schemas.openxmlformats.org/officeDocument/2006/relationships/image" Target="../media/image13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jpg"/><Relationship Id="rId3" Type="http://schemas.openxmlformats.org/officeDocument/2006/relationships/image" Target="../media/image3.jpg"/><Relationship Id="rId7" Type="http://schemas.openxmlformats.org/officeDocument/2006/relationships/image" Target="../media/image1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jpg"/><Relationship Id="rId5" Type="http://schemas.openxmlformats.org/officeDocument/2006/relationships/image" Target="../media/image137.jpg"/><Relationship Id="rId4" Type="http://schemas.openxmlformats.org/officeDocument/2006/relationships/image" Target="../media/image136.jpg"/><Relationship Id="rId9" Type="http://schemas.openxmlformats.org/officeDocument/2006/relationships/image" Target="../media/image141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3.jpg"/><Relationship Id="rId7" Type="http://schemas.openxmlformats.org/officeDocument/2006/relationships/image" Target="../media/image142.jpg"/><Relationship Id="rId12" Type="http://schemas.openxmlformats.org/officeDocument/2006/relationships/image" Target="../media/image14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jpg"/><Relationship Id="rId11" Type="http://schemas.openxmlformats.org/officeDocument/2006/relationships/image" Target="../media/image146.jpg"/><Relationship Id="rId5" Type="http://schemas.openxmlformats.org/officeDocument/2006/relationships/image" Target="../media/image138.jpg"/><Relationship Id="rId10" Type="http://schemas.openxmlformats.org/officeDocument/2006/relationships/image" Target="../media/image145.jpg"/><Relationship Id="rId4" Type="http://schemas.openxmlformats.org/officeDocument/2006/relationships/image" Target="../media/image137.jpg"/><Relationship Id="rId9" Type="http://schemas.openxmlformats.org/officeDocument/2006/relationships/image" Target="../media/image144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3" Type="http://schemas.openxmlformats.org/officeDocument/2006/relationships/image" Target="../media/image8.jpeg"/><Relationship Id="rId7" Type="http://schemas.openxmlformats.org/officeDocument/2006/relationships/image" Target="../media/image12.jpg"/><Relationship Id="rId12" Type="http://schemas.openxmlformats.org/officeDocument/2006/relationships/image" Target="../media/image17.jp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jp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11" Type="http://schemas.openxmlformats.org/officeDocument/2006/relationships/image" Target="../media/image16.png"/><Relationship Id="rId5" Type="http://schemas.openxmlformats.org/officeDocument/2006/relationships/image" Target="../media/image10.jpg"/><Relationship Id="rId15" Type="http://schemas.openxmlformats.org/officeDocument/2006/relationships/image" Target="../media/image20.jpg"/><Relationship Id="rId10" Type="http://schemas.openxmlformats.org/officeDocument/2006/relationships/image" Target="../media/image15.jpg"/><Relationship Id="rId19" Type="http://schemas.openxmlformats.org/officeDocument/2006/relationships/image" Target="../media/image24.jpg"/><Relationship Id="rId4" Type="http://schemas.openxmlformats.org/officeDocument/2006/relationships/image" Target="../media/image9.jpeg"/><Relationship Id="rId9" Type="http://schemas.openxmlformats.org/officeDocument/2006/relationships/image" Target="../media/image14.jpg"/><Relationship Id="rId1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jpg"/><Relationship Id="rId3" Type="http://schemas.openxmlformats.org/officeDocument/2006/relationships/image" Target="../media/image3.jp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4" Type="http://schemas.openxmlformats.org/officeDocument/2006/relationships/image" Target="../media/image14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jpg"/><Relationship Id="rId4" Type="http://schemas.openxmlformats.org/officeDocument/2006/relationships/image" Target="../media/image14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g"/><Relationship Id="rId3" Type="http://schemas.openxmlformats.org/officeDocument/2006/relationships/image" Target="../media/image154.jpg"/><Relationship Id="rId7" Type="http://schemas.openxmlformats.org/officeDocument/2006/relationships/image" Target="../media/image15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jpg"/><Relationship Id="rId9" Type="http://schemas.openxmlformats.org/officeDocument/2006/relationships/image" Target="../media/image16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7" Type="http://schemas.openxmlformats.org/officeDocument/2006/relationships/image" Target="../media/image165.jp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jpg"/><Relationship Id="rId5" Type="http://schemas.openxmlformats.org/officeDocument/2006/relationships/image" Target="../media/image163.jpg"/><Relationship Id="rId4" Type="http://schemas.openxmlformats.org/officeDocument/2006/relationships/image" Target="../media/image16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jpg"/><Relationship Id="rId3" Type="http://schemas.openxmlformats.org/officeDocument/2006/relationships/image" Target="../media/image162.jpg"/><Relationship Id="rId7" Type="http://schemas.openxmlformats.org/officeDocument/2006/relationships/image" Target="../media/image166.jpg"/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5.jpg"/><Relationship Id="rId5" Type="http://schemas.openxmlformats.org/officeDocument/2006/relationships/image" Target="../media/image164.jpg"/><Relationship Id="rId4" Type="http://schemas.openxmlformats.org/officeDocument/2006/relationships/image" Target="../media/image16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g"/><Relationship Id="rId13" Type="http://schemas.openxmlformats.org/officeDocument/2006/relationships/image" Target="../media/image177.png"/><Relationship Id="rId18" Type="http://schemas.openxmlformats.org/officeDocument/2006/relationships/image" Target="../media/image182.jpg"/><Relationship Id="rId3" Type="http://schemas.openxmlformats.org/officeDocument/2006/relationships/image" Target="../media/image168.png"/><Relationship Id="rId21" Type="http://schemas.openxmlformats.org/officeDocument/2006/relationships/image" Target="../media/image185.jpg"/><Relationship Id="rId7" Type="http://schemas.openxmlformats.org/officeDocument/2006/relationships/image" Target="../media/image171.jpg"/><Relationship Id="rId12" Type="http://schemas.openxmlformats.org/officeDocument/2006/relationships/image" Target="../media/image176.png"/><Relationship Id="rId17" Type="http://schemas.openxmlformats.org/officeDocument/2006/relationships/image" Target="../media/image18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80.png"/><Relationship Id="rId20" Type="http://schemas.openxmlformats.org/officeDocument/2006/relationships/image" Target="../media/image18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11" Type="http://schemas.openxmlformats.org/officeDocument/2006/relationships/image" Target="../media/image175.png"/><Relationship Id="rId5" Type="http://schemas.openxmlformats.org/officeDocument/2006/relationships/image" Target="../media/image169.jpg"/><Relationship Id="rId15" Type="http://schemas.openxmlformats.org/officeDocument/2006/relationships/image" Target="../media/image179.jpg"/><Relationship Id="rId10" Type="http://schemas.openxmlformats.org/officeDocument/2006/relationships/image" Target="../media/image174.jpg"/><Relationship Id="rId19" Type="http://schemas.openxmlformats.org/officeDocument/2006/relationships/image" Target="../media/image183.jpg"/><Relationship Id="rId4" Type="http://schemas.openxmlformats.org/officeDocument/2006/relationships/image" Target="../media/image3.jpg"/><Relationship Id="rId9" Type="http://schemas.openxmlformats.org/officeDocument/2006/relationships/image" Target="../media/image173.jpg"/><Relationship Id="rId14" Type="http://schemas.openxmlformats.org/officeDocument/2006/relationships/image" Target="../media/image17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g"/><Relationship Id="rId5" Type="http://schemas.openxmlformats.org/officeDocument/2006/relationships/image" Target="../media/image189.jpg"/><Relationship Id="rId4" Type="http://schemas.openxmlformats.org/officeDocument/2006/relationships/image" Target="../media/image18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png"/><Relationship Id="rId4" Type="http://schemas.openxmlformats.org/officeDocument/2006/relationships/image" Target="../media/image56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jpg"/><Relationship Id="rId13" Type="http://schemas.openxmlformats.org/officeDocument/2006/relationships/image" Target="../media/image97.jpg"/><Relationship Id="rId3" Type="http://schemas.openxmlformats.org/officeDocument/2006/relationships/image" Target="../media/image195.jpg"/><Relationship Id="rId7" Type="http://schemas.openxmlformats.org/officeDocument/2006/relationships/image" Target="../media/image199.jpg"/><Relationship Id="rId12" Type="http://schemas.openxmlformats.org/officeDocument/2006/relationships/image" Target="../media/image204.jpg"/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jpg"/><Relationship Id="rId11" Type="http://schemas.openxmlformats.org/officeDocument/2006/relationships/image" Target="../media/image203.jpg"/><Relationship Id="rId5" Type="http://schemas.openxmlformats.org/officeDocument/2006/relationships/image" Target="../media/image197.jpg"/><Relationship Id="rId15" Type="http://schemas.openxmlformats.org/officeDocument/2006/relationships/image" Target="../media/image206.jpg"/><Relationship Id="rId10" Type="http://schemas.openxmlformats.org/officeDocument/2006/relationships/image" Target="../media/image202.jpg"/><Relationship Id="rId4" Type="http://schemas.openxmlformats.org/officeDocument/2006/relationships/image" Target="../media/image196.jpg"/><Relationship Id="rId9" Type="http://schemas.openxmlformats.org/officeDocument/2006/relationships/image" Target="../media/image201.jpg"/><Relationship Id="rId14" Type="http://schemas.openxmlformats.org/officeDocument/2006/relationships/image" Target="../media/image205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jpg"/><Relationship Id="rId3" Type="http://schemas.openxmlformats.org/officeDocument/2006/relationships/image" Target="../media/image205.jpg"/><Relationship Id="rId7" Type="http://schemas.openxmlformats.org/officeDocument/2006/relationships/image" Target="../media/image142.jpg"/><Relationship Id="rId12" Type="http://schemas.openxmlformats.org/officeDocument/2006/relationships/image" Target="../media/image213.pn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jpg"/><Relationship Id="rId11" Type="http://schemas.openxmlformats.org/officeDocument/2006/relationships/image" Target="../media/image212.png"/><Relationship Id="rId5" Type="http://schemas.openxmlformats.org/officeDocument/2006/relationships/image" Target="../media/image208.jpg"/><Relationship Id="rId10" Type="http://schemas.openxmlformats.org/officeDocument/2006/relationships/image" Target="../media/image211.png"/><Relationship Id="rId4" Type="http://schemas.openxmlformats.org/officeDocument/2006/relationships/image" Target="../media/image207.jpg"/><Relationship Id="rId9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7.jpeg"/><Relationship Id="rId7" Type="http://schemas.openxmlformats.org/officeDocument/2006/relationships/image" Target="../media/image12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32.png"/><Relationship Id="rId4" Type="http://schemas.openxmlformats.org/officeDocument/2006/relationships/image" Target="../media/image28.jpg"/><Relationship Id="rId9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2" Type="http://schemas.openxmlformats.org/officeDocument/2006/relationships/image" Target="../media/image20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jpg"/><Relationship Id="rId5" Type="http://schemas.openxmlformats.org/officeDocument/2006/relationships/image" Target="../media/image214.jpg"/><Relationship Id="rId4" Type="http://schemas.openxmlformats.org/officeDocument/2006/relationships/image" Target="../media/image21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jpg"/><Relationship Id="rId13" Type="http://schemas.openxmlformats.org/officeDocument/2006/relationships/image" Target="../media/image222.png"/><Relationship Id="rId3" Type="http://schemas.openxmlformats.org/officeDocument/2006/relationships/image" Target="../media/image216.jpg"/><Relationship Id="rId7" Type="http://schemas.openxmlformats.org/officeDocument/2006/relationships/image" Target="../media/image214.jpg"/><Relationship Id="rId12" Type="http://schemas.openxmlformats.org/officeDocument/2006/relationships/image" Target="../media/image221.png"/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7.png"/><Relationship Id="rId11" Type="http://schemas.openxmlformats.org/officeDocument/2006/relationships/image" Target="../media/image220.jpg"/><Relationship Id="rId5" Type="http://schemas.openxmlformats.org/officeDocument/2006/relationships/image" Target="../media/image150.png"/><Relationship Id="rId10" Type="http://schemas.openxmlformats.org/officeDocument/2006/relationships/image" Target="../media/image219.jpg"/><Relationship Id="rId4" Type="http://schemas.openxmlformats.org/officeDocument/2006/relationships/image" Target="../media/image147.jpg"/><Relationship Id="rId9" Type="http://schemas.openxmlformats.org/officeDocument/2006/relationships/image" Target="../media/image2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jpg"/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5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3.jpg"/><Relationship Id="rId13" Type="http://schemas.openxmlformats.org/officeDocument/2006/relationships/image" Target="../media/image238.png"/><Relationship Id="rId18" Type="http://schemas.openxmlformats.org/officeDocument/2006/relationships/image" Target="../media/image243.jpg"/><Relationship Id="rId3" Type="http://schemas.openxmlformats.org/officeDocument/2006/relationships/image" Target="../media/image229.jpg"/><Relationship Id="rId21" Type="http://schemas.openxmlformats.org/officeDocument/2006/relationships/image" Target="../media/image209.jpg"/><Relationship Id="rId7" Type="http://schemas.openxmlformats.org/officeDocument/2006/relationships/image" Target="../media/image177.png"/><Relationship Id="rId12" Type="http://schemas.openxmlformats.org/officeDocument/2006/relationships/image" Target="../media/image237.jpg"/><Relationship Id="rId17" Type="http://schemas.openxmlformats.org/officeDocument/2006/relationships/image" Target="../media/image242.jpg"/><Relationship Id="rId2" Type="http://schemas.openxmlformats.org/officeDocument/2006/relationships/image" Target="../media/image228.jpg"/><Relationship Id="rId16" Type="http://schemas.openxmlformats.org/officeDocument/2006/relationships/image" Target="../media/image241.jpg"/><Relationship Id="rId20" Type="http://schemas.openxmlformats.org/officeDocument/2006/relationships/image" Target="../media/image2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jpg"/><Relationship Id="rId11" Type="http://schemas.openxmlformats.org/officeDocument/2006/relationships/image" Target="../media/image236.jpg"/><Relationship Id="rId24" Type="http://schemas.openxmlformats.org/officeDocument/2006/relationships/image" Target="../media/image248.jpg"/><Relationship Id="rId5" Type="http://schemas.openxmlformats.org/officeDocument/2006/relationships/image" Target="../media/image231.jpg"/><Relationship Id="rId15" Type="http://schemas.openxmlformats.org/officeDocument/2006/relationships/image" Target="../media/image240.jpg"/><Relationship Id="rId23" Type="http://schemas.openxmlformats.org/officeDocument/2006/relationships/image" Target="../media/image247.jpg"/><Relationship Id="rId10" Type="http://schemas.openxmlformats.org/officeDocument/2006/relationships/image" Target="../media/image235.jpg"/><Relationship Id="rId19" Type="http://schemas.openxmlformats.org/officeDocument/2006/relationships/image" Target="../media/image244.jpg"/><Relationship Id="rId4" Type="http://schemas.openxmlformats.org/officeDocument/2006/relationships/image" Target="../media/image230.jpg"/><Relationship Id="rId9" Type="http://schemas.openxmlformats.org/officeDocument/2006/relationships/image" Target="../media/image234.jpg"/><Relationship Id="rId14" Type="http://schemas.openxmlformats.org/officeDocument/2006/relationships/image" Target="../media/image239.jpg"/><Relationship Id="rId22" Type="http://schemas.openxmlformats.org/officeDocument/2006/relationships/image" Target="../media/image2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png"/><Relationship Id="rId3" Type="http://schemas.openxmlformats.org/officeDocument/2006/relationships/image" Target="../media/image250.jpg"/><Relationship Id="rId7" Type="http://schemas.openxmlformats.org/officeDocument/2006/relationships/image" Target="../media/image254.png"/><Relationship Id="rId12" Type="http://schemas.openxmlformats.org/officeDocument/2006/relationships/image" Target="../media/image259.jpg"/><Relationship Id="rId2" Type="http://schemas.openxmlformats.org/officeDocument/2006/relationships/image" Target="../media/image2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.jpg"/><Relationship Id="rId11" Type="http://schemas.openxmlformats.org/officeDocument/2006/relationships/image" Target="../media/image258.png"/><Relationship Id="rId5" Type="http://schemas.openxmlformats.org/officeDocument/2006/relationships/image" Target="../media/image252.jpg"/><Relationship Id="rId10" Type="http://schemas.openxmlformats.org/officeDocument/2006/relationships/image" Target="../media/image257.jpg"/><Relationship Id="rId4" Type="http://schemas.openxmlformats.org/officeDocument/2006/relationships/image" Target="../media/image251.png"/><Relationship Id="rId9" Type="http://schemas.openxmlformats.org/officeDocument/2006/relationships/image" Target="../media/image25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jpg"/><Relationship Id="rId13" Type="http://schemas.openxmlformats.org/officeDocument/2006/relationships/image" Target="../media/image270.jpg"/><Relationship Id="rId3" Type="http://schemas.openxmlformats.org/officeDocument/2006/relationships/image" Target="../media/image261.png"/><Relationship Id="rId7" Type="http://schemas.openxmlformats.org/officeDocument/2006/relationships/image" Target="../media/image265.jpg"/><Relationship Id="rId12" Type="http://schemas.openxmlformats.org/officeDocument/2006/relationships/image" Target="../media/image269.jp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8.jpg"/><Relationship Id="rId5" Type="http://schemas.openxmlformats.org/officeDocument/2006/relationships/image" Target="../media/image263.png"/><Relationship Id="rId15" Type="http://schemas.openxmlformats.org/officeDocument/2006/relationships/image" Target="../media/image272.jpg"/><Relationship Id="rId10" Type="http://schemas.openxmlformats.org/officeDocument/2006/relationships/image" Target="../media/image267.png"/><Relationship Id="rId4" Type="http://schemas.openxmlformats.org/officeDocument/2006/relationships/image" Target="../media/image262.png"/><Relationship Id="rId9" Type="http://schemas.openxmlformats.org/officeDocument/2006/relationships/image" Target="../media/image266.jpg"/><Relationship Id="rId14" Type="http://schemas.openxmlformats.org/officeDocument/2006/relationships/image" Target="../media/image27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4.jpg"/><Relationship Id="rId7" Type="http://schemas.openxmlformats.org/officeDocument/2006/relationships/image" Target="../media/image37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12" Type="http://schemas.openxmlformats.org/officeDocument/2006/relationships/image" Target="../media/image49.png"/><Relationship Id="rId17" Type="http://schemas.openxmlformats.org/officeDocument/2006/relationships/image" Target="../media/image53.jpg"/><Relationship Id="rId2" Type="http://schemas.openxmlformats.org/officeDocument/2006/relationships/image" Target="../media/image39.jp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5" Type="http://schemas.openxmlformats.org/officeDocument/2006/relationships/image" Target="../media/image29.png"/><Relationship Id="rId10" Type="http://schemas.openxmlformats.org/officeDocument/2006/relationships/image" Target="../media/image47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Relationship Id="rId1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jpg"/><Relationship Id="rId18" Type="http://schemas.openxmlformats.org/officeDocument/2006/relationships/image" Target="../media/image74.pn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12" Type="http://schemas.openxmlformats.org/officeDocument/2006/relationships/image" Target="../media/image68.jpg"/><Relationship Id="rId17" Type="http://schemas.openxmlformats.org/officeDocument/2006/relationships/image" Target="../media/image73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5" Type="http://schemas.openxmlformats.org/officeDocument/2006/relationships/image" Target="../media/image61.jpg"/><Relationship Id="rId15" Type="http://schemas.openxmlformats.org/officeDocument/2006/relationships/image" Target="../media/image71.jp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962400" y="5802489"/>
            <a:ext cx="245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Ibm-dns</a:t>
            </a:r>
            <a:r>
              <a:rPr lang="en-US" dirty="0"/>
              <a:t>: </a:t>
            </a:r>
            <a:r>
              <a:rPr lang="en-US" strike="sngStrike" dirty="0"/>
              <a:t>sail?cloud.com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09511" y="580248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036" y="2672828"/>
            <a:ext cx="1447619" cy="5523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2667" y="1748689"/>
            <a:ext cx="3228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§Civil Code: </a:t>
            </a:r>
          </a:p>
          <a:p>
            <a:r>
              <a:rPr lang="en-US" dirty="0"/>
              <a:t>	- Yellow and Blue</a:t>
            </a:r>
          </a:p>
          <a:p>
            <a:r>
              <a:rPr lang="en-US" dirty="0"/>
              <a:t>	- </a:t>
            </a:r>
            <a:r>
              <a:rPr lang="en-US" dirty="0" err="1"/>
              <a:t>Sweidth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Workign</a:t>
            </a:r>
            <a:r>
              <a:rPr lang="en-US" dirty="0"/>
              <a:t> not Working</a:t>
            </a:r>
          </a:p>
        </p:txBody>
      </p:sp>
      <p:sp>
        <p:nvSpPr>
          <p:cNvPr id="11" name="TextBox 10"/>
          <p:cNvSpPr txBox="1"/>
          <p:nvPr/>
        </p:nvSpPr>
        <p:spPr>
          <a:xfrm flipH="1">
            <a:off x="3962400" y="4187614"/>
            <a:ext cx="1388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50933" y="4049114"/>
            <a:ext cx="28127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American-Japanese Sailboat</a:t>
            </a:r>
          </a:p>
          <a:p>
            <a:r>
              <a:rPr lang="en-US" dirty="0"/>
              <a:t>American </a:t>
            </a:r>
            <a:r>
              <a:rPr lang="en-US" dirty="0" err="1"/>
              <a:t>Silboat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14256" y="4556946"/>
            <a:ext cx="972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CDCR(</a:t>
            </a:r>
            <a:r>
              <a:rPr lang="en-US" dirty="0" err="1"/>
              <a:t>visa:jim:morigin</a:t>
            </a:r>
            <a:r>
              <a:rPr lang="en-US" dirty="0"/>
              <a:t>,§</a:t>
            </a:r>
            <a:r>
              <a:rPr lang="en-US" dirty="0" err="1"/>
              <a:t>Idnetity</a:t>
            </a:r>
            <a:r>
              <a:rPr lang="en-US" dirty="0"/>
              <a:t> Theft: MLTIATY.SMITH;  Jason </a:t>
            </a:r>
            <a:r>
              <a:rPr lang="en-US" dirty="0" err="1"/>
              <a:t>Hendels</a:t>
            </a:r>
            <a:r>
              <a:rPr lang="en-US" dirty="0"/>
              <a:t>(SECURYT) INTERNETPAYMENTS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58805" y="4049114"/>
            <a:ext cx="587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8275899" y="4049114"/>
            <a:ext cx="682906" cy="507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ight Arrow 70"/>
          <p:cNvSpPr/>
          <p:nvPr/>
        </p:nvSpPr>
        <p:spPr>
          <a:xfrm>
            <a:off x="4620277" y="4164530"/>
            <a:ext cx="682906" cy="5078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201334" y="3804003"/>
            <a:ext cx="9137288" cy="82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V="1">
            <a:off x="1851160" y="5270002"/>
            <a:ext cx="9137288" cy="82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201334" y="1748689"/>
            <a:ext cx="8158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14291" y="203714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1986/7</a:t>
            </a:r>
          </a:p>
        </p:txBody>
      </p:sp>
      <p:cxnSp>
        <p:nvCxnSpPr>
          <p:cNvPr id="23" name="Straight Connector 22"/>
          <p:cNvCxnSpPr>
            <a:stCxn id="16" idx="3"/>
            <a:endCxn id="15" idx="3"/>
          </p:cNvCxnSpPr>
          <p:nvPr/>
        </p:nvCxnSpPr>
        <p:spPr>
          <a:xfrm flipV="1">
            <a:off x="8958805" y="4233780"/>
            <a:ext cx="587405" cy="69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816" y="4049114"/>
            <a:ext cx="966972" cy="96697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152" y="5431041"/>
            <a:ext cx="876300" cy="876300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1913530" y="3756298"/>
            <a:ext cx="905031" cy="477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309511" y="5039170"/>
            <a:ext cx="463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 Concord Water Park; </a:t>
            </a:r>
            <a:r>
              <a:rPr lang="en-US" strike="sngStrike" dirty="0"/>
              <a:t>4ft Toy Sail Boat Trail</a:t>
            </a:r>
          </a:p>
        </p:txBody>
      </p:sp>
      <p:cxnSp>
        <p:nvCxnSpPr>
          <p:cNvPr id="91" name="Straight Connector 90"/>
          <p:cNvCxnSpPr/>
          <p:nvPr/>
        </p:nvCxnSpPr>
        <p:spPr>
          <a:xfrm flipV="1">
            <a:off x="1635882" y="5015446"/>
            <a:ext cx="9137288" cy="82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242043" y="872787"/>
            <a:ext cx="3327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FOSTER CITY: ID: Sail Boat; </a:t>
            </a:r>
          </a:p>
          <a:p>
            <a:r>
              <a:rPr lang="en-US" dirty="0"/>
              <a:t>	First Americas Cup Boat</a:t>
            </a: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594" y="824551"/>
            <a:ext cx="377950" cy="3779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571" y="803925"/>
            <a:ext cx="1362936" cy="763244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634248" y="1448607"/>
            <a:ext cx="3270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(Delta).</a:t>
            </a:r>
            <a:r>
              <a:rPr lang="en-US" strike="sngStrike" dirty="0" err="1"/>
              <a:t>calc.nonPolcieChartLgoial</a:t>
            </a:r>
            <a:endParaRPr lang="en-US" strike="sngStrike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715" y="995069"/>
            <a:ext cx="808759" cy="56335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5048" y="2690670"/>
            <a:ext cx="724440" cy="53453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7655" y="2608845"/>
            <a:ext cx="502150" cy="678229"/>
          </a:xfrm>
          <a:prstGeom prst="rect">
            <a:avLst/>
          </a:prstGeom>
        </p:spPr>
      </p:pic>
      <p:cxnSp>
        <p:nvCxnSpPr>
          <p:cNvPr id="56" name="Straight Connector 55"/>
          <p:cNvCxnSpPr/>
          <p:nvPr/>
        </p:nvCxnSpPr>
        <p:spPr>
          <a:xfrm flipV="1">
            <a:off x="3200400" y="2860431"/>
            <a:ext cx="3957074" cy="187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377895" y="1755379"/>
            <a:ext cx="10497582" cy="20255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427393" y="3866467"/>
            <a:ext cx="10497582" cy="10734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393970" y="5504989"/>
            <a:ext cx="10497582" cy="10734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427393" y="5098140"/>
            <a:ext cx="10497582" cy="3066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350732" y="854002"/>
            <a:ext cx="10497582" cy="8462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55077" y="872788"/>
            <a:ext cx="11022298" cy="59852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001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74" y="2478263"/>
            <a:ext cx="2390775" cy="19145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448117" y="2269080"/>
            <a:ext cx="2860430" cy="191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98" y="2478263"/>
            <a:ext cx="1290637" cy="8858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4918016" y="2220654"/>
            <a:ext cx="1084015" cy="14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77957" y="5662246"/>
            <a:ext cx="2860430" cy="191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71" y="4621088"/>
            <a:ext cx="2466975" cy="18478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8338371" y="4386196"/>
            <a:ext cx="2991110" cy="2012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48" y="4659769"/>
            <a:ext cx="1241983" cy="177048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072002" y="4525107"/>
            <a:ext cx="2766646" cy="1641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398295" y="4525107"/>
            <a:ext cx="1619738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338370" y="4548519"/>
            <a:ext cx="2466975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371673" y="2352973"/>
            <a:ext cx="2466975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207975" y="2452995"/>
            <a:ext cx="1978146" cy="78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722627" y="2352973"/>
            <a:ext cx="2466975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411" y="2914650"/>
            <a:ext cx="2110154" cy="762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TORT-2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7343" y="1371011"/>
            <a:ext cx="2110154" cy="762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22627" y="1547374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66" y="2790357"/>
            <a:ext cx="3720526" cy="205560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4410" y="817034"/>
            <a:ext cx="12048636" cy="60409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681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101647" y="1520914"/>
            <a:ext cx="1656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Anita, </a:t>
            </a:r>
            <a:r>
              <a:rPr lang="en-US" sz="800" strike="sngStrike" dirty="0" err="1"/>
              <a:t>esay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esaws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fthare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ansitas</a:t>
            </a:r>
            <a:r>
              <a:rPr lang="en-US" sz="800" strike="sngStrike" dirty="0"/>
              <a:t> son, </a:t>
            </a:r>
            <a:r>
              <a:rPr lang="en-US" sz="800" strike="sngStrike" dirty="0" err="1"/>
              <a:t>steve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deboerah,tim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matherw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-50612" y="1239043"/>
            <a:ext cx="23631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x/y</a:t>
            </a:r>
            <a:r>
              <a:rPr lang="en-US" sz="800" dirty="0"/>
              <a:t> </a:t>
            </a:r>
            <a:r>
              <a:rPr lang="en-US" sz="800" strike="sngStrike" dirty="0"/>
              <a:t>I don’t have </a:t>
            </a:r>
            <a:r>
              <a:rPr lang="en-US" sz="800" strike="sngStrike" dirty="0" err="1"/>
              <a:t>anythein</a:t>
            </a:r>
            <a:r>
              <a:rPr lang="en-US" sz="800" strike="sngStrike" dirty="0"/>
              <a:t> else, </a:t>
            </a:r>
            <a:r>
              <a:rPr lang="en-US" sz="800" strike="sngStrike" dirty="0" err="1"/>
              <a:t>ie.e</a:t>
            </a:r>
            <a:r>
              <a:rPr lang="en-US" sz="800" strike="sngStrike" dirty="0"/>
              <a:t>. dr.(</a:t>
            </a:r>
            <a:r>
              <a:rPr lang="en-US" sz="800" strike="sngStrike" dirty="0" err="1"/>
              <a:t>actualy</a:t>
            </a:r>
            <a:r>
              <a:rPr lang="en-US" sz="800" strike="sngStrike" dirty="0"/>
              <a:t> does)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774" y="2478263"/>
            <a:ext cx="2390775" cy="1914525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V="1">
            <a:off x="5448117" y="2269080"/>
            <a:ext cx="2860430" cy="191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98" y="2478263"/>
            <a:ext cx="1290637" cy="885825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 flipV="1">
            <a:off x="4918016" y="2220654"/>
            <a:ext cx="1084015" cy="1456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6077957" y="5662246"/>
            <a:ext cx="2860430" cy="191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371" y="4621088"/>
            <a:ext cx="2466975" cy="1847850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8338371" y="4386196"/>
            <a:ext cx="2991110" cy="20127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48" y="4659769"/>
            <a:ext cx="1241983" cy="1770489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6072002" y="4525107"/>
            <a:ext cx="2766646" cy="1641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398295" y="4525107"/>
            <a:ext cx="1619738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338370" y="4548519"/>
            <a:ext cx="2466975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371673" y="2352973"/>
            <a:ext cx="2466975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4207975" y="2452995"/>
            <a:ext cx="1978146" cy="7877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214628" y="2245485"/>
            <a:ext cx="2466975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4411" y="2914650"/>
            <a:ext cx="2110154" cy="762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722627" y="1547374"/>
            <a:ext cx="1424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ATOMICLOCK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51" y="5000583"/>
            <a:ext cx="1056576" cy="1587751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910862" y="5000583"/>
            <a:ext cx="2438400" cy="1398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48" y="5014921"/>
            <a:ext cx="1221875" cy="1637565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 flipV="1">
            <a:off x="521411" y="4845821"/>
            <a:ext cx="2438400" cy="13983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22031" y="5545013"/>
            <a:ext cx="4126523" cy="6213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2789" y="5052642"/>
            <a:ext cx="4126523" cy="6213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412274" y="4659769"/>
            <a:ext cx="1619738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92797" y="4665627"/>
            <a:ext cx="1619738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8601" y="4111009"/>
            <a:ext cx="4549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 TORT-2 </a:t>
            </a:r>
            <a:r>
              <a:rPr lang="en-US" dirty="0" err="1"/>
              <a:t>apple.danile</a:t>
            </a:r>
            <a:r>
              <a:rPr lang="en-US" dirty="0"/>
              <a:t> HALF of LIFE</a:t>
            </a:r>
          </a:p>
          <a:p>
            <a:r>
              <a:rPr lang="en-US" b="1" dirty="0"/>
              <a:t>§Theft </a:t>
            </a:r>
            <a:r>
              <a:rPr lang="en-US" dirty="0"/>
              <a:t>HW5 DEA(</a:t>
            </a:r>
            <a:r>
              <a:rPr lang="en-US" sz="800" strike="sngStrike" dirty="0"/>
              <a:t>almost </a:t>
            </a:r>
            <a:r>
              <a:rPr lang="en-US" sz="800" strike="sngStrike" dirty="0" err="1"/>
              <a:t>crack,alumim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 balls and </a:t>
            </a:r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/>
              <a:t>apple</a:t>
            </a:r>
            <a:r>
              <a:rPr lang="en-US" dirty="0"/>
              <a:t>)</a:t>
            </a:r>
          </a:p>
        </p:txBody>
      </p:sp>
      <p:sp>
        <p:nvSpPr>
          <p:cNvPr id="33" name="Rectangle 32"/>
          <p:cNvSpPr/>
          <p:nvPr/>
        </p:nvSpPr>
        <p:spPr>
          <a:xfrm>
            <a:off x="692797" y="3820848"/>
            <a:ext cx="2315574" cy="32824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FBI:WMD</a:t>
            </a:r>
            <a:r>
              <a:rPr lang="en-US" sz="800" strike="sngStrike" dirty="0" err="1"/>
              <a:t>:kit</a:t>
            </a:r>
            <a:endParaRPr lang="en-US" sz="800" strike="sngStrike" dirty="0"/>
          </a:p>
        </p:txBody>
      </p:sp>
      <p:sp>
        <p:nvSpPr>
          <p:cNvPr id="34" name="TextBox 33"/>
          <p:cNvSpPr txBox="1"/>
          <p:nvPr/>
        </p:nvSpPr>
        <p:spPr>
          <a:xfrm>
            <a:off x="27353" y="4871322"/>
            <a:ext cx="21259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strike="sngStrike" dirty="0"/>
              <a:t>HOCME:IS-A-BELL</a:t>
            </a:r>
            <a:r>
              <a:rPr lang="en-US" sz="800" strike="sngStrike" dirty="0"/>
              <a:t> (1000euro </a:t>
            </a:r>
            <a:r>
              <a:rPr lang="en-US" sz="800" strike="sngStrike" dirty="0" err="1"/>
              <a:t>checmelse</a:t>
            </a:r>
            <a:r>
              <a:rPr lang="en-US" sz="800" strike="sngStrike" dirty="0"/>
              <a:t>, html)</a:t>
            </a:r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Seperatoin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Stepnaie</a:t>
            </a:r>
            <a:endParaRPr lang="en-US" sz="800" strike="sngStrike" dirty="0"/>
          </a:p>
          <a:p>
            <a:r>
              <a:rPr lang="en-US" sz="800" strike="sngStrike" dirty="0"/>
              <a:t>!cheating </a:t>
            </a:r>
            <a:r>
              <a:rPr lang="en-US" sz="800" dirty="0"/>
              <a:t>HW-5 IPX A5</a:t>
            </a:r>
          </a:p>
          <a:p>
            <a:r>
              <a:rPr lang="en-US" sz="800" strike="sngStrike" dirty="0" err="1"/>
              <a:t>Apple.davieons.employe.eni.enrico.chellim</a:t>
            </a:r>
            <a:endParaRPr lang="en-US" sz="800" strike="sngStrike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6878332" y="2478263"/>
            <a:ext cx="629840" cy="1506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605160" y="2661138"/>
            <a:ext cx="805917" cy="916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7354" y="1324266"/>
            <a:ext cx="2097212" cy="760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Esaw</a:t>
            </a:r>
            <a:endParaRPr lang="en-US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2131" y="1551859"/>
            <a:ext cx="368881" cy="276663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 flipV="1">
            <a:off x="1436011" y="1543743"/>
            <a:ext cx="549640" cy="342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17343" y="1371011"/>
            <a:ext cx="2110154" cy="762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TORT-3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3446585" y="2220654"/>
            <a:ext cx="5908430" cy="1600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556738" y="4475243"/>
            <a:ext cx="5990493" cy="1627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172243" y="3322475"/>
            <a:ext cx="2694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nonPoliceCfg</a:t>
            </a:r>
            <a:r>
              <a:rPr lang="en-US" dirty="0"/>
              <a:t>(</a:t>
            </a:r>
            <a:r>
              <a:rPr lang="en-US" strike="sngStrike" dirty="0"/>
              <a:t>Video Game</a:t>
            </a:r>
            <a:r>
              <a:rPr lang="en-US" dirty="0"/>
              <a:t>)</a:t>
            </a:r>
          </a:p>
        </p:txBody>
      </p:sp>
      <p:cxnSp>
        <p:nvCxnSpPr>
          <p:cNvPr id="53" name="Straight Connector 52"/>
          <p:cNvCxnSpPr/>
          <p:nvPr/>
        </p:nvCxnSpPr>
        <p:spPr>
          <a:xfrm>
            <a:off x="0" y="3742981"/>
            <a:ext cx="11828585" cy="13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79142" y="2125276"/>
            <a:ext cx="11828585" cy="137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2412274" y="2719205"/>
            <a:ext cx="2022663" cy="5262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099332" y="3047258"/>
            <a:ext cx="13484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Streetfighe</a:t>
            </a:r>
            <a:r>
              <a:rPr lang="en-US" sz="800" dirty="0" err="1"/>
              <a:t>r</a:t>
            </a:r>
            <a:r>
              <a:rPr lang="en-US" sz="800" dirty="0"/>
              <a:t>(HOCMP:BORIS)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95276" y="3627751"/>
            <a:ext cx="2467390" cy="377439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-2" y="800446"/>
            <a:ext cx="12192001" cy="60575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14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37990" y="2689448"/>
            <a:ext cx="89867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MARK(</a:t>
            </a:r>
            <a:r>
              <a:rPr lang="en-US" dirty="0" err="1"/>
              <a:t>beisel</a:t>
            </a:r>
            <a:r>
              <a:rPr lang="en-US" dirty="0"/>
              <a:t>/MARK-US): </a:t>
            </a:r>
            <a:r>
              <a:rPr lang="en-US" dirty="0" err="1"/>
              <a:t>VIRIGN.MARY.St.Nick</a:t>
            </a:r>
            <a:r>
              <a:rPr lang="en-US" dirty="0"/>
              <a:t>.</a:t>
            </a:r>
          </a:p>
          <a:p>
            <a:r>
              <a:rPr lang="en-US" dirty="0"/>
              <a:t>		PENTONS BASE PAUL </a:t>
            </a:r>
            <a:r>
              <a:rPr lang="en-US" dirty="0" err="1"/>
              <a:t>eishocket</a:t>
            </a:r>
            <a:r>
              <a:rPr lang="en-US" dirty="0"/>
              <a:t> sex in toilet </a:t>
            </a:r>
          </a:p>
          <a:p>
            <a:r>
              <a:rPr lang="en-US" dirty="0"/>
              <a:t>		EPOTNG HEIDELBERH St. Pater </a:t>
            </a:r>
            <a:r>
              <a:rPr lang="en-US" dirty="0" err="1"/>
              <a:t>Henre</a:t>
            </a:r>
            <a:r>
              <a:rPr lang="en-US" dirty="0"/>
              <a:t> PARKER sex in </a:t>
            </a:r>
            <a:r>
              <a:rPr lang="en-US" dirty="0" err="1"/>
              <a:t>toinlet</a:t>
            </a:r>
            <a:r>
              <a:rPr lang="en-US" dirty="0"/>
              <a:t> </a:t>
            </a:r>
          </a:p>
          <a:p>
            <a:r>
              <a:rPr lang="en-US" dirty="0"/>
              <a:t>		in brain HCOIM:IS-A-BEL.G </a:t>
            </a:r>
            <a:r>
              <a:rPr lang="en-US" dirty="0" err="1"/>
              <a:t>poclin</a:t>
            </a:r>
            <a:r>
              <a:rPr lang="en-US" dirty="0"/>
              <a:t> god head banger.  </a:t>
            </a:r>
            <a:r>
              <a:rPr lang="en-US" strike="sngStrike" dirty="0"/>
              <a:t>--!</a:t>
            </a:r>
            <a:r>
              <a:rPr lang="en-US" strike="sngStrike" dirty="0" err="1"/>
              <a:t>stalone</a:t>
            </a:r>
            <a:r>
              <a:rPr lang="en-US" strike="sngStrike" dirty="0"/>
              <a:t>. Nick Carter.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80440" y="2489887"/>
            <a:ext cx="2254734" cy="89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60" y="2626649"/>
            <a:ext cx="1021247" cy="102124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05" y="812476"/>
            <a:ext cx="2857500" cy="160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922" y="2568035"/>
            <a:ext cx="765934" cy="102124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42248" y="2361741"/>
            <a:ext cx="2584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You are the </a:t>
            </a:r>
            <a:r>
              <a:rPr lang="en-US" dirty="0" err="1"/>
              <a:t>VRIGINA.MARY.</a:t>
            </a:r>
            <a:r>
              <a:rPr lang="en-US" sz="800" strike="sngStrike" dirty="0" err="1"/>
              <a:t>russian,so</a:t>
            </a:r>
            <a:r>
              <a:rPr lang="en-US" sz="800" strike="sngStrike" dirty="0"/>
              <a:t>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14705" y="2416992"/>
            <a:ext cx="2220469" cy="1357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3411415" y="2262554"/>
            <a:ext cx="515816" cy="468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68923" y="2180492"/>
            <a:ext cx="3716215" cy="1449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80440" y="3880338"/>
            <a:ext cx="11344306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116317" y="2322822"/>
            <a:ext cx="11344306" cy="14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853533" y="2371255"/>
            <a:ext cx="2022663" cy="52627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83855" y="2508843"/>
            <a:ext cx="1382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Streetfighter</a:t>
            </a:r>
            <a:r>
              <a:rPr lang="en-US" sz="800" dirty="0"/>
              <a:t>(HOCMP:BORIS)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0719" y="2455964"/>
            <a:ext cx="11751312" cy="14659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164875" y="3013565"/>
            <a:ext cx="3514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HOMCE:LUX</a:t>
            </a:r>
            <a:r>
              <a:rPr lang="en-US" dirty="0"/>
              <a:t>: </a:t>
            </a:r>
            <a:r>
              <a:rPr lang="en-US" dirty="0" err="1"/>
              <a:t>gambline</a:t>
            </a:r>
            <a:r>
              <a:rPr lang="en-US" dirty="0"/>
              <a:t> machine 10 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85" y="3051700"/>
            <a:ext cx="372431" cy="37409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2454116" y="3198231"/>
            <a:ext cx="3204137" cy="405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89606" y="2755593"/>
            <a:ext cx="310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PENTAGON.BASE.PAUL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r>
              <a:rPr lang="en-US" dirty="0" err="1"/>
              <a:t>.</a:t>
            </a:r>
            <a:r>
              <a:rPr lang="en-US" sz="800" strike="sngStrike" dirty="0" err="1"/>
              <a:t>eishockey</a:t>
            </a:r>
            <a:endParaRPr lang="en-US" sz="800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445339" y="3042056"/>
            <a:ext cx="3313638" cy="4069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460737" y="2846827"/>
            <a:ext cx="2437251" cy="6022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33732" y="2767940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61773" y="5040738"/>
            <a:ext cx="679539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Hells Angels</a:t>
            </a:r>
          </a:p>
          <a:p>
            <a:r>
              <a:rPr lang="en-US" sz="800" strike="sngStrike" dirty="0"/>
              <a:t>The hells angles Chantal </a:t>
            </a:r>
            <a:r>
              <a:rPr lang="en-US" sz="800" strike="sngStrike" dirty="0" err="1"/>
              <a:t>sayers</a:t>
            </a:r>
            <a:r>
              <a:rPr lang="en-US" sz="800" strike="sngStrike" dirty="0"/>
              <a:t> father security </a:t>
            </a:r>
            <a:r>
              <a:rPr lang="en-US" sz="800" strike="sngStrike" dirty="0" err="1"/>
              <a:t>gary</a:t>
            </a:r>
            <a:r>
              <a:rPr lang="en-US" sz="800" strike="sngStrike" dirty="0"/>
              <a:t> at </a:t>
            </a:r>
            <a:r>
              <a:rPr lang="en-US" sz="800" strike="sngStrike" dirty="0" err="1"/>
              <a:t>carbolouge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karlrushe</a:t>
            </a:r>
            <a:r>
              <a:rPr lang="en-US" sz="800" strike="sngStrike" dirty="0"/>
              <a:t> in 1997 December with television </a:t>
            </a:r>
            <a:r>
              <a:rPr lang="en-US" sz="800" strike="sngStrike" dirty="0" err="1"/>
              <a:t>Tunsioins</a:t>
            </a:r>
            <a:r>
              <a:rPr lang="en-US" sz="800" strike="sngStrike" dirty="0"/>
              <a:t>( Morgan </a:t>
            </a:r>
            <a:r>
              <a:rPr lang="en-US" sz="800" strike="sngStrike" dirty="0" err="1"/>
              <a:t>Freman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anmail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Nenahd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Haidku</a:t>
            </a:r>
            <a:r>
              <a:rPr lang="en-US" sz="800" strike="sngStrike" dirty="0"/>
              <a:t> and them IMPORT(ED) by apple computer in 2013 at Visa with target </a:t>
            </a:r>
            <a:r>
              <a:rPr lang="en-US" sz="800" strike="sngStrike" dirty="0" err="1"/>
              <a:t>archtiec</a:t>
            </a:r>
            <a:r>
              <a:rPr lang="en-US" sz="800" strike="sngStrike" dirty="0"/>
              <a:t> 2015 December apple with hells angles</a:t>
            </a:r>
          </a:p>
          <a:p>
            <a:r>
              <a:rPr lang="en-US" dirty="0"/>
              <a:t>Hells Angels</a:t>
            </a:r>
          </a:p>
        </p:txBody>
      </p:sp>
      <p:cxnSp>
        <p:nvCxnSpPr>
          <p:cNvPr id="41" name="Straight Connector 40"/>
          <p:cNvCxnSpPr/>
          <p:nvPr/>
        </p:nvCxnSpPr>
        <p:spPr>
          <a:xfrm flipV="1">
            <a:off x="1561773" y="5207081"/>
            <a:ext cx="1355401" cy="2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465993" y="5731775"/>
            <a:ext cx="12908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217990" y="4880237"/>
            <a:ext cx="263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nonPolciePrstion.SCHULTZ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1128516" y="5748624"/>
            <a:ext cx="263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nonPolciePrstion.SCHULTZ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2701609" y="5040738"/>
            <a:ext cx="171028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2756818" y="5933290"/>
            <a:ext cx="12634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073660" y="4295858"/>
            <a:ext cx="321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nonPOciePrsiotn.St</a:t>
            </a:r>
            <a:r>
              <a:rPr lang="en-US" dirty="0"/>
              <a:t>. </a:t>
            </a:r>
            <a:r>
              <a:rPr lang="en-US" dirty="0" err="1"/>
              <a:t>Rita.FATHER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091783" y="4589002"/>
            <a:ext cx="28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nonPOceiPstion.SovietUnion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1087209" y="5990321"/>
            <a:ext cx="286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nonPOceiPstion.SovietUnion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72330" y="6226536"/>
            <a:ext cx="321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nonPOciePrsiotn.St</a:t>
            </a:r>
            <a:r>
              <a:rPr lang="en-US" dirty="0"/>
              <a:t>. </a:t>
            </a:r>
            <a:r>
              <a:rPr lang="en-US" dirty="0" err="1"/>
              <a:t>Rita.FATHER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847528" y="4115760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z="800" strike="sngStrike" dirty="0" err="1"/>
              <a:t>logical.marx</a:t>
            </a:r>
            <a:endParaRPr lang="en-US" sz="800" strike="sngStrike" dirty="0"/>
          </a:p>
        </p:txBody>
      </p:sp>
      <p:sp>
        <p:nvSpPr>
          <p:cNvPr id="55" name="TextBox 54"/>
          <p:cNvSpPr txBox="1"/>
          <p:nvPr/>
        </p:nvSpPr>
        <p:spPr>
          <a:xfrm>
            <a:off x="794748" y="633200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</a:t>
            </a:r>
            <a:r>
              <a:rPr lang="en-US" sz="800" strike="sngStrike" dirty="0" err="1"/>
              <a:t>logical.marx</a:t>
            </a:r>
            <a:endParaRPr lang="en-US" sz="800" strike="sngStrike" dirty="0"/>
          </a:p>
        </p:txBody>
      </p:sp>
      <p:sp>
        <p:nvSpPr>
          <p:cNvPr id="56" name="TextBox 55"/>
          <p:cNvSpPr txBox="1"/>
          <p:nvPr/>
        </p:nvSpPr>
        <p:spPr>
          <a:xfrm>
            <a:off x="1201329" y="4046828"/>
            <a:ext cx="354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PENGON.VIRSGIOSN.MARY(DR. Rice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12136" y="6438893"/>
            <a:ext cx="3543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PENGON.VIRSGIOSN.MARY(DR. Rice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79286" y="4088235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28187" y="6440577"/>
            <a:ext cx="108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254568" y="867181"/>
            <a:ext cx="81295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strike="sngStrike" dirty="0"/>
              <a:t>“My Virginity 17.6”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510106" y="2040353"/>
            <a:ext cx="262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 !</a:t>
            </a:r>
            <a:r>
              <a:rPr lang="en-US" dirty="0" err="1"/>
              <a:t>invert.PREA</a:t>
            </a:r>
            <a:r>
              <a:rPr lang="en-US" dirty="0"/>
              <a:t> and §187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895451" y="1954176"/>
            <a:ext cx="4988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asshole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254568" y="772436"/>
            <a:ext cx="513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v1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895451" y="4773668"/>
            <a:ext cx="47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ext.000.VRIGINA&gt;</a:t>
            </a:r>
            <a:r>
              <a:rPr lang="en-US" dirty="0" err="1"/>
              <a:t>MARY.docs</a:t>
            </a:r>
            <a:endParaRPr lang="en-US" dirty="0"/>
          </a:p>
          <a:p>
            <a:r>
              <a:rPr lang="en-US" dirty="0"/>
              <a:t>V2.FBI:KIDNAPPING</a:t>
            </a:r>
          </a:p>
          <a:p>
            <a:r>
              <a:rPr lang="en-US" dirty="0"/>
              <a:t>14 </a:t>
            </a:r>
            <a:r>
              <a:rPr lang="en-US" dirty="0" err="1"/>
              <a:t>gorbshoch</a:t>
            </a:r>
            <a:r>
              <a:rPr lang="en-US" dirty="0"/>
              <a:t>(</a:t>
            </a:r>
            <a:r>
              <a:rPr lang="en-US" dirty="0" err="1"/>
              <a:t>micehala</a:t>
            </a:r>
            <a:r>
              <a:rPr lang="en-US" dirty="0"/>
              <a:t>)HOMICEP:JEUSE</a:t>
            </a:r>
            <a:r>
              <a:rPr lang="en-US" strike="sngStrike" dirty="0"/>
              <a:t>(Kristian)</a:t>
            </a:r>
          </a:p>
        </p:txBody>
      </p:sp>
      <p:sp>
        <p:nvSpPr>
          <p:cNvPr id="66" name="Can 65"/>
          <p:cNvSpPr/>
          <p:nvPr/>
        </p:nvSpPr>
        <p:spPr>
          <a:xfrm>
            <a:off x="9659815" y="5904973"/>
            <a:ext cx="1277816" cy="87560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820433" y="4139273"/>
            <a:ext cx="3371567" cy="26413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ound Single Corner Rectangle 68"/>
          <p:cNvSpPr/>
          <p:nvPr/>
        </p:nvSpPr>
        <p:spPr>
          <a:xfrm flipH="1">
            <a:off x="9571346" y="869612"/>
            <a:ext cx="2620654" cy="598062"/>
          </a:xfrm>
          <a:prstGeom prst="round1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JUDGES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851583" y="1229464"/>
            <a:ext cx="20601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EMMA(Debora): </a:t>
            </a:r>
            <a:r>
              <a:rPr lang="en-US" sz="800" strike="sngStrike" dirty="0" err="1">
                <a:solidFill>
                  <a:schemeClr val="bg1"/>
                </a:solidFill>
              </a:rPr>
              <a:t>Poesie</a:t>
            </a:r>
            <a:r>
              <a:rPr lang="en-US" sz="800" strike="sngStrike" dirty="0">
                <a:solidFill>
                  <a:schemeClr val="bg1"/>
                </a:solidFill>
              </a:rPr>
              <a:t> Album </a:t>
            </a:r>
            <a:r>
              <a:rPr lang="en-US" sz="800" strike="sngStrike" dirty="0" err="1">
                <a:solidFill>
                  <a:schemeClr val="bg1"/>
                </a:solidFill>
              </a:rPr>
              <a:t>Stanei</a:t>
            </a:r>
            <a:r>
              <a:rPr lang="en-US" sz="800" strike="sngStrike" dirty="0">
                <a:solidFill>
                  <a:schemeClr val="bg1"/>
                </a:solidFill>
              </a:rPr>
              <a:t>, </a:t>
            </a:r>
            <a:r>
              <a:rPr lang="en-US" sz="800" strike="sngStrike" dirty="0" err="1">
                <a:solidFill>
                  <a:schemeClr val="bg1"/>
                </a:solidFill>
              </a:rPr>
              <a:t>Gedio</a:t>
            </a:r>
            <a:r>
              <a:rPr lang="en-US" sz="800" strike="sngStrik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330640" y="1148951"/>
            <a:ext cx="8581122" cy="9033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545252" y="5157399"/>
            <a:ext cx="6631439" cy="7284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3154" y="794357"/>
            <a:ext cx="12138845" cy="60138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51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2228" y="832626"/>
            <a:ext cx="249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FBI:TERROSSIM: </a:t>
            </a:r>
            <a:r>
              <a:rPr lang="en-US" strike="sngStrike" dirty="0"/>
              <a:t>al </a:t>
            </a:r>
            <a:r>
              <a:rPr lang="en-US" strike="sngStrike" dirty="0" err="1"/>
              <a:t>kaida</a:t>
            </a:r>
            <a:endParaRPr lang="en-US" strike="sngStrik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989" y="3611271"/>
            <a:ext cx="546432" cy="73233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65" y="3629095"/>
            <a:ext cx="463612" cy="696685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898988" y="3611273"/>
            <a:ext cx="618694" cy="7145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3146149" y="3799780"/>
            <a:ext cx="1215675" cy="1051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719604" y="3611272"/>
            <a:ext cx="711719" cy="7323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515665" y="3306471"/>
            <a:ext cx="2766646" cy="1641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073" y="3582473"/>
            <a:ext cx="945517" cy="7571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675" y="4532110"/>
            <a:ext cx="766643" cy="429320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5873262" y="4532110"/>
            <a:ext cx="1781907" cy="6143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6096000" y="4439609"/>
            <a:ext cx="1781907" cy="6143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108" y="4503605"/>
            <a:ext cx="510061" cy="382053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6710188" y="4387470"/>
            <a:ext cx="1781907" cy="6143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959" y="4503605"/>
            <a:ext cx="475277" cy="412170"/>
          </a:xfrm>
          <a:prstGeom prst="rect">
            <a:avLst/>
          </a:prstGeom>
        </p:spPr>
      </p:pic>
      <p:cxnSp>
        <p:nvCxnSpPr>
          <p:cNvPr id="79" name="Straight Connector 78"/>
          <p:cNvCxnSpPr/>
          <p:nvPr/>
        </p:nvCxnSpPr>
        <p:spPr>
          <a:xfrm>
            <a:off x="7378403" y="4402529"/>
            <a:ext cx="1781907" cy="61432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099281" y="4439609"/>
            <a:ext cx="2305139" cy="5772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4986508" y="3603110"/>
            <a:ext cx="1631717" cy="5101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927199" y="3549845"/>
            <a:ext cx="1168801" cy="8526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0" y="2467115"/>
            <a:ext cx="2110154" cy="3362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!TORT-3</a:t>
            </a:r>
          </a:p>
        </p:txBody>
      </p:sp>
      <p:sp>
        <p:nvSpPr>
          <p:cNvPr id="83" name="Rectangle 82"/>
          <p:cNvSpPr/>
          <p:nvPr/>
        </p:nvSpPr>
        <p:spPr>
          <a:xfrm>
            <a:off x="14411" y="2914650"/>
            <a:ext cx="2110154" cy="7624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TORT-2</a:t>
            </a:r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111262" y="3582473"/>
            <a:ext cx="984738" cy="7433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3791865" y="3611271"/>
            <a:ext cx="569959" cy="7145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048000" y="3799780"/>
            <a:ext cx="586154" cy="339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9823938" y="2590800"/>
            <a:ext cx="2368062" cy="7156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Klosterweg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1343691" y="2587956"/>
            <a:ext cx="8483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Monestary</a:t>
            </a:r>
            <a:r>
              <a:rPr lang="en-US" sz="800" dirty="0"/>
              <a:t> Way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030273" y="3644432"/>
            <a:ext cx="5838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Lan-party</a:t>
            </a: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692" y="4177753"/>
            <a:ext cx="1181130" cy="893419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931850" y="3827217"/>
            <a:ext cx="1702360" cy="1340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55641" y="3848771"/>
            <a:ext cx="1430791" cy="13666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5322277" y="2192215"/>
            <a:ext cx="2332892" cy="274900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6342185" y="2192215"/>
            <a:ext cx="608133" cy="22046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6183675" y="1992923"/>
            <a:ext cx="766643" cy="642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0318" y="1828233"/>
            <a:ext cx="295408" cy="44776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4048" y="5750117"/>
            <a:ext cx="971429" cy="476190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>
            <a:off x="550985" y="5339523"/>
            <a:ext cx="107927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 flipH="1">
            <a:off x="4301193" y="5734813"/>
            <a:ext cx="12438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Anal,!Blond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Cumshot</a:t>
            </a:r>
            <a:endParaRPr lang="en-US" sz="800" strike="sngStrike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215" y="5662196"/>
            <a:ext cx="1151553" cy="1011499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H="1">
            <a:off x="1515665" y="5556738"/>
            <a:ext cx="1532335" cy="339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1629508" y="5435446"/>
            <a:ext cx="2337021" cy="366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/>
          <p:cNvSpPr txBox="1"/>
          <p:nvPr/>
        </p:nvSpPr>
        <p:spPr>
          <a:xfrm>
            <a:off x="3922116" y="5325516"/>
            <a:ext cx="4459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stefan</a:t>
            </a:r>
            <a:endParaRPr lang="en-US" sz="800" strike="sngStrike" dirty="0"/>
          </a:p>
        </p:txBody>
      </p:sp>
      <p:sp>
        <p:nvSpPr>
          <p:cNvPr id="107" name="TextBox 106"/>
          <p:cNvSpPr txBox="1"/>
          <p:nvPr/>
        </p:nvSpPr>
        <p:spPr>
          <a:xfrm>
            <a:off x="1134701" y="4116260"/>
            <a:ext cx="1321196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CVPA</a:t>
            </a:r>
          </a:p>
          <a:p>
            <a:r>
              <a:rPr lang="en-US" sz="800" strike="sngStrike" dirty="0"/>
              <a:t>Angela </a:t>
            </a:r>
            <a:r>
              <a:rPr lang="en-US" sz="800" strike="sngStrike" dirty="0" err="1"/>
              <a:t>Merkels</a:t>
            </a:r>
            <a:r>
              <a:rPr lang="en-US" sz="800" strike="sngStrike" dirty="0"/>
              <a:t> LAN-PARTY</a:t>
            </a:r>
          </a:p>
          <a:p>
            <a:r>
              <a:rPr lang="en-US" sz="800" strike="sngStrike" dirty="0" err="1"/>
              <a:t>Silcion</a:t>
            </a:r>
            <a:r>
              <a:rPr lang="en-US" sz="800" strike="sngStrike" dirty="0"/>
              <a:t> Valley</a:t>
            </a:r>
          </a:p>
          <a:p>
            <a:r>
              <a:rPr lang="en-US" dirty="0"/>
              <a:t>CPVA</a:t>
            </a:r>
          </a:p>
        </p:txBody>
      </p:sp>
      <p:cxnSp>
        <p:nvCxnSpPr>
          <p:cNvPr id="109" name="Straight Connector 108"/>
          <p:cNvCxnSpPr/>
          <p:nvPr/>
        </p:nvCxnSpPr>
        <p:spPr>
          <a:xfrm>
            <a:off x="931850" y="5726723"/>
            <a:ext cx="1554582" cy="946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/>
          <p:cNvCxnSpPr/>
          <p:nvPr/>
        </p:nvCxnSpPr>
        <p:spPr>
          <a:xfrm>
            <a:off x="979528" y="5505504"/>
            <a:ext cx="389373" cy="366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350486" y="5335467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Phil/</a:t>
            </a:r>
            <a:r>
              <a:rPr lang="en-US" strike="sngStrike" dirty="0" err="1"/>
              <a:t>kim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philliip</a:t>
            </a:r>
            <a:r>
              <a:rPr lang="en-US" sz="800" strike="sngStrike" dirty="0"/>
              <a:t>; </a:t>
            </a:r>
            <a:r>
              <a:rPr lang="en-US" sz="800" strike="sngStrike" dirty="0" err="1"/>
              <a:t>dr</a:t>
            </a:r>
            <a:r>
              <a:rPr lang="en-US" sz="800" strike="sngStrike" dirty="0"/>
              <a:t> 19</a:t>
            </a:r>
            <a:r>
              <a:rPr lang="en-US" sz="800" strike="sngStrike" baseline="30000" dirty="0"/>
              <a:t>th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semster</a:t>
            </a:r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87325" y="5379175"/>
            <a:ext cx="2099107" cy="14473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341077" y="5379175"/>
            <a:ext cx="2099107" cy="14473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696899" y="5412113"/>
            <a:ext cx="2556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2004 Germany 100m/s </a:t>
            </a:r>
          </a:p>
          <a:p>
            <a:r>
              <a:rPr lang="en-US" sz="3600" b="1" dirty="0"/>
              <a:t>“Download”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5696899" y="6143648"/>
            <a:ext cx="2750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Gorbachev(</a:t>
            </a:r>
            <a:r>
              <a:rPr lang="en-US" dirty="0" err="1"/>
              <a:t>Dr</a:t>
            </a:r>
            <a:r>
              <a:rPr lang="en-US" dirty="0"/>
              <a:t>)</a:t>
            </a:r>
          </a:p>
          <a:p>
            <a:r>
              <a:rPr lang="en-US" dirty="0" err="1"/>
              <a:t>Damiler</a:t>
            </a:r>
            <a:r>
              <a:rPr lang="en-US" dirty="0"/>
              <a:t> Ag (</a:t>
            </a:r>
            <a:r>
              <a:rPr lang="en-US" dirty="0" err="1"/>
              <a:t>Mercdes</a:t>
            </a:r>
            <a:r>
              <a:rPr lang="en-US" dirty="0"/>
              <a:t>-Benz)</a:t>
            </a:r>
          </a:p>
        </p:txBody>
      </p:sp>
      <p:cxnSp>
        <p:nvCxnSpPr>
          <p:cNvPr id="120" name="Straight Connector 119"/>
          <p:cNvCxnSpPr/>
          <p:nvPr/>
        </p:nvCxnSpPr>
        <p:spPr>
          <a:xfrm>
            <a:off x="5696899" y="5435446"/>
            <a:ext cx="2707521" cy="1238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639137" y="5357496"/>
            <a:ext cx="2823044" cy="14473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 flipV="1">
            <a:off x="6342185" y="5842535"/>
            <a:ext cx="1036218" cy="624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22" y="1877006"/>
            <a:ext cx="336848" cy="336848"/>
          </a:xfrm>
          <a:prstGeom prst="rect">
            <a:avLst/>
          </a:prstGeom>
        </p:spPr>
      </p:pic>
      <p:pic>
        <p:nvPicPr>
          <p:cNvPr id="125" name="Picture 12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254" y="1815497"/>
            <a:ext cx="378071" cy="259488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 flipV="1">
            <a:off x="6763535" y="1905055"/>
            <a:ext cx="1728560" cy="87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257519" y="2143305"/>
            <a:ext cx="2725895" cy="4099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888729" y="1803949"/>
            <a:ext cx="1971532" cy="4099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655169" y="1535723"/>
            <a:ext cx="3278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dirty="0" err="1"/>
              <a:t>popcore</a:t>
            </a:r>
            <a:r>
              <a:rPr lang="en-US" dirty="0"/>
              <a:t> university. Gary</a:t>
            </a:r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1518" y="1304871"/>
            <a:ext cx="811781" cy="815405"/>
          </a:xfrm>
          <a:prstGeom prst="rect">
            <a:avLst/>
          </a:prstGeom>
        </p:spPr>
      </p:pic>
      <p:cxnSp>
        <p:nvCxnSpPr>
          <p:cNvPr id="132" name="Straight Connector 131"/>
          <p:cNvCxnSpPr/>
          <p:nvPr/>
        </p:nvCxnSpPr>
        <p:spPr>
          <a:xfrm flipV="1">
            <a:off x="8651631" y="1712573"/>
            <a:ext cx="1649887" cy="7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906409" y="840904"/>
            <a:ext cx="790606" cy="4099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4" name="Picture 1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138" y="1141552"/>
            <a:ext cx="2067109" cy="1157582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1723846" y="856822"/>
            <a:ext cx="15872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Gorbachve</a:t>
            </a:r>
            <a:r>
              <a:rPr lang="en-US" sz="800" strike="sngStrike" dirty="0"/>
              <a:t>(Who is God? </a:t>
            </a:r>
            <a:r>
              <a:rPr lang="en-US" sz="800" strike="sngStrike" dirty="0" err="1"/>
              <a:t>Michela</a:t>
            </a:r>
            <a:r>
              <a:rPr lang="en-US" sz="800" strike="sngStrike" dirty="0"/>
              <a:t>)</a:t>
            </a:r>
          </a:p>
        </p:txBody>
      </p:sp>
      <p:pic>
        <p:nvPicPr>
          <p:cNvPr id="136" name="Picture 13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23" y="1126960"/>
            <a:ext cx="791286" cy="1189091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>
          <a:xfrm>
            <a:off x="-7403" y="776435"/>
            <a:ext cx="1317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“Stephanie”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1053761" y="1818875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2003/4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984888" y="1217485"/>
            <a:ext cx="19431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HOMICIDE:CAT</a:t>
            </a:r>
          </a:p>
          <a:p>
            <a:r>
              <a:rPr lang="en-US" sz="800" dirty="0"/>
              <a:t>HOMCE?!</a:t>
            </a:r>
            <a:r>
              <a:rPr lang="en-US" sz="800" dirty="0" err="1"/>
              <a:t>AUSLANDER:HOMCE_ur_ur_omi</a:t>
            </a:r>
            <a:endParaRPr lang="en-US" sz="800" dirty="0"/>
          </a:p>
        </p:txBody>
      </p:sp>
      <p:cxnSp>
        <p:nvCxnSpPr>
          <p:cNvPr id="141" name="Straight Arrow Connector 140"/>
          <p:cNvCxnSpPr/>
          <p:nvPr/>
        </p:nvCxnSpPr>
        <p:spPr>
          <a:xfrm flipV="1">
            <a:off x="1552214" y="2096987"/>
            <a:ext cx="839330" cy="188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/>
          <p:cNvSpPr txBox="1"/>
          <p:nvPr/>
        </p:nvSpPr>
        <p:spPr>
          <a:xfrm>
            <a:off x="983723" y="1627758"/>
            <a:ext cx="1976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 Motive: to add American to Sr. </a:t>
            </a:r>
            <a:r>
              <a:rPr lang="en-US" sz="800" strike="sngStrike" dirty="0" err="1"/>
              <a:t>Bruchcche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relasthip</a:t>
            </a:r>
            <a:r>
              <a:rPr lang="en-US" sz="800" strike="sngStrike" dirty="0"/>
              <a:t> “View”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75230" y="1709222"/>
            <a:ext cx="1666511" cy="2349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5" name="Straight Connector 144"/>
          <p:cNvCxnSpPr>
            <a:stCxn id="137" idx="3"/>
          </p:cNvCxnSpPr>
          <p:nvPr/>
        </p:nvCxnSpPr>
        <p:spPr>
          <a:xfrm flipH="1">
            <a:off x="224423" y="961101"/>
            <a:ext cx="10852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 14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727" y="831488"/>
            <a:ext cx="12089487" cy="60265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290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9703" y="2320473"/>
            <a:ext cx="1228958" cy="118779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3293" y="2459384"/>
            <a:ext cx="1458784" cy="11607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046259" y="906697"/>
            <a:ext cx="245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Ibm-dns</a:t>
            </a:r>
            <a:r>
              <a:rPr lang="en-US" dirty="0"/>
              <a:t>: </a:t>
            </a:r>
            <a:r>
              <a:rPr lang="en-US" strike="sngStrike" dirty="0"/>
              <a:t>sail?cloud.com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" y="880017"/>
            <a:ext cx="876300" cy="8763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0649" y="1255917"/>
            <a:ext cx="1447619" cy="55238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2233" y="1147294"/>
            <a:ext cx="502150" cy="678229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120649" y="1252383"/>
            <a:ext cx="2794859" cy="573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81051" y="1930612"/>
            <a:ext cx="2750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/>
              <a:t>G.GOD.VIRGIN.JOEPHSE</a:t>
            </a:r>
          </a:p>
          <a:p>
            <a:pPr marL="342900" indent="-342900">
              <a:buAutoNum type="arabicParenR"/>
            </a:pPr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1120649" y="906697"/>
            <a:ext cx="2703838" cy="7838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111078" y="1246384"/>
            <a:ext cx="2392585" cy="6291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170872" y="1615716"/>
            <a:ext cx="10767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ATB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8482" y="3805618"/>
            <a:ext cx="1343595" cy="884807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3920042" y="2320473"/>
            <a:ext cx="1524000" cy="1485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472134" y="2192881"/>
            <a:ext cx="2098431" cy="1279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1423" y="3611402"/>
            <a:ext cx="973236" cy="1079023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4037272" y="4233055"/>
            <a:ext cx="3587262" cy="1854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477108" y="2484610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MLK(</a:t>
            </a:r>
            <a:r>
              <a:rPr lang="en-US" sz="800" strike="sngStrike" dirty="0" err="1"/>
              <a:t>metz</a:t>
            </a:r>
            <a:r>
              <a:rPr lang="en-US" sz="800" strike="sngStrike" dirty="0"/>
              <a:t>)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076" y="3657747"/>
            <a:ext cx="592736" cy="65090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5589706" y="1192684"/>
            <a:ext cx="12137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scwhazwalder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kischtorte</a:t>
            </a:r>
            <a:endParaRPr lang="en-US" sz="800" strike="sngStrike" dirty="0"/>
          </a:p>
        </p:txBody>
      </p:sp>
      <p:sp>
        <p:nvSpPr>
          <p:cNvPr id="58" name="TextBox 57"/>
          <p:cNvSpPr txBox="1"/>
          <p:nvPr/>
        </p:nvSpPr>
        <p:spPr>
          <a:xfrm>
            <a:off x="5093586" y="880017"/>
            <a:ext cx="284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G.VIRGIN.MARY.Cherry</a:t>
            </a:r>
            <a:r>
              <a:rPr lang="en-US" b="1" dirty="0"/>
              <a:t> Tree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3125" y="3611402"/>
            <a:ext cx="756133" cy="654407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H="1">
            <a:off x="4986842" y="4418527"/>
            <a:ext cx="52134" cy="48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4611288" y="1989519"/>
            <a:ext cx="1196885" cy="3478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366706" y="2398833"/>
            <a:ext cx="1687852" cy="25024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569188" y="2293576"/>
            <a:ext cx="1645713" cy="249046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5" name="Straight Connector 64"/>
          <p:cNvCxnSpPr/>
          <p:nvPr/>
        </p:nvCxnSpPr>
        <p:spPr>
          <a:xfrm flipV="1">
            <a:off x="7972412" y="2459385"/>
            <a:ext cx="574016" cy="1959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V="1">
            <a:off x="4713273" y="2552853"/>
            <a:ext cx="574016" cy="1959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1681292" y="3532424"/>
            <a:ext cx="1993281" cy="8215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953126" y="3620137"/>
            <a:ext cx="1624684" cy="6885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2067796" y="3657747"/>
            <a:ext cx="1546903" cy="5753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668579" y="333053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Other: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17329" y="1371329"/>
            <a:ext cx="942857" cy="761905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>
            <a:off x="8466314" y="1471564"/>
            <a:ext cx="890058" cy="82838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417330" y="1471564"/>
            <a:ext cx="1022798" cy="7396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8" name="Oval 87"/>
          <p:cNvSpPr/>
          <p:nvPr/>
        </p:nvSpPr>
        <p:spPr>
          <a:xfrm>
            <a:off x="9834912" y="1484260"/>
            <a:ext cx="423142" cy="45904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9962727" y="1808298"/>
            <a:ext cx="412196" cy="49164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9859108" y="1606062"/>
            <a:ext cx="341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flea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9210367" y="1091363"/>
            <a:ext cx="2741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G.O.?.</a:t>
            </a:r>
            <a:r>
              <a:rPr lang="en-US" strike="sngStrike" dirty="0" err="1"/>
              <a:t>emplye.sandras.geiss</a:t>
            </a:r>
            <a:endParaRPr lang="en-US" strike="sngStrike" dirty="0"/>
          </a:p>
        </p:txBody>
      </p:sp>
      <p:sp>
        <p:nvSpPr>
          <p:cNvPr id="92" name="TextBox 91"/>
          <p:cNvSpPr txBox="1"/>
          <p:nvPr/>
        </p:nvSpPr>
        <p:spPr>
          <a:xfrm flipH="1">
            <a:off x="10424823" y="1621986"/>
            <a:ext cx="309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SS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676758" y="5759196"/>
            <a:ext cx="1969477" cy="6642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SQ.Airifled</a:t>
            </a:r>
            <a:endParaRPr lang="en-US" dirty="0"/>
          </a:p>
          <a:p>
            <a:pPr algn="ctr"/>
            <a:r>
              <a:rPr lang="en-US" dirty="0"/>
              <a:t>Auschwitz</a:t>
            </a: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393" y="5689130"/>
            <a:ext cx="819104" cy="613537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3220093" y="5285813"/>
            <a:ext cx="2127738" cy="14065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350760" y="5030946"/>
            <a:ext cx="2741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G.O.?.</a:t>
            </a:r>
            <a:r>
              <a:rPr lang="en-US" strike="sngStrike" dirty="0" err="1"/>
              <a:t>emplye.sandras.geiss</a:t>
            </a:r>
            <a:endParaRPr lang="en-US" strike="sngStrike" dirty="0"/>
          </a:p>
        </p:txBody>
      </p:sp>
      <p:cxnSp>
        <p:nvCxnSpPr>
          <p:cNvPr id="100" name="Straight Connector 99"/>
          <p:cNvCxnSpPr/>
          <p:nvPr/>
        </p:nvCxnSpPr>
        <p:spPr>
          <a:xfrm>
            <a:off x="1988987" y="5733840"/>
            <a:ext cx="4881153" cy="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1205658" y="6539985"/>
            <a:ext cx="48811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981051" y="59173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1998</a:t>
            </a:r>
          </a:p>
        </p:txBody>
      </p:sp>
      <p:sp>
        <p:nvSpPr>
          <p:cNvPr id="103" name="TextBox 102"/>
          <p:cNvSpPr txBox="1"/>
          <p:nvPr/>
        </p:nvSpPr>
        <p:spPr>
          <a:xfrm>
            <a:off x="1734953" y="523851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1996</a:t>
            </a:r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681" y="4836842"/>
            <a:ext cx="819104" cy="613537"/>
          </a:xfrm>
          <a:prstGeom prst="rect">
            <a:avLst/>
          </a:prstGeom>
        </p:spPr>
      </p:pic>
      <p:cxnSp>
        <p:nvCxnSpPr>
          <p:cNvPr id="105" name="Straight Connector 104"/>
          <p:cNvCxnSpPr/>
          <p:nvPr/>
        </p:nvCxnSpPr>
        <p:spPr>
          <a:xfrm flipV="1">
            <a:off x="4879080" y="4831650"/>
            <a:ext cx="1247425" cy="41851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endCxn id="58" idx="3"/>
          </p:cNvCxnSpPr>
          <p:nvPr/>
        </p:nvCxnSpPr>
        <p:spPr>
          <a:xfrm>
            <a:off x="6811108" y="1064683"/>
            <a:ext cx="11244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/>
          <p:cNvSpPr/>
          <p:nvPr/>
        </p:nvSpPr>
        <p:spPr>
          <a:xfrm>
            <a:off x="5753789" y="2504348"/>
            <a:ext cx="2203803" cy="339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5602461" y="2856091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!SQ.HOMCEP:SUNSTURE:FBI:INTESTIO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chales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err="1"/>
              <a:t>Rudutoin</a:t>
            </a:r>
            <a:endParaRPr lang="en-US" sz="800" strike="sngStrike" dirty="0"/>
          </a:p>
          <a:p>
            <a:r>
              <a:rPr lang="en-US" sz="800" strike="sngStrike" dirty="0" err="1"/>
              <a:t>Panik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Axitixit</a:t>
            </a:r>
            <a:r>
              <a:rPr lang="en-US" sz="800" strike="sngStrike" dirty="0"/>
              <a:t> 0.1 41 PILLS”</a:t>
            </a:r>
            <a:r>
              <a:rPr lang="en-US" sz="800" strike="sngStrike" dirty="0" err="1"/>
              <a:t>tottle</a:t>
            </a:r>
            <a:r>
              <a:rPr lang="en-US" sz="800" strike="sngStrike" dirty="0"/>
              <a:t>”.</a:t>
            </a:r>
            <a:r>
              <a:rPr lang="en-US" sz="800" strike="sngStrike" dirty="0" err="1"/>
              <a:t>neil</a:t>
            </a:r>
            <a:r>
              <a:rPr lang="en-US" sz="800" strike="sngStrike" dirty="0"/>
              <a:t> ROLD 250,000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605776" y="3523919"/>
            <a:ext cx="1398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Real-life: </a:t>
            </a:r>
            <a:r>
              <a:rPr lang="en-US" sz="900" strike="sngStrike" dirty="0" err="1"/>
              <a:t>ingo</a:t>
            </a:r>
            <a:r>
              <a:rPr lang="en-US" sz="900" strike="sngStrike" dirty="0"/>
              <a:t>; </a:t>
            </a:r>
            <a:r>
              <a:rPr lang="en-US" sz="900" strike="sngStrike" dirty="0" err="1"/>
              <a:t>holzhauser</a:t>
            </a:r>
            <a:endParaRPr lang="en-US" sz="900" strike="sngStrike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667013" y="2826113"/>
            <a:ext cx="2255584" cy="12188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3" name="Can 112"/>
          <p:cNvSpPr/>
          <p:nvPr/>
        </p:nvSpPr>
        <p:spPr>
          <a:xfrm>
            <a:off x="6677058" y="3056942"/>
            <a:ext cx="1012718" cy="87068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4728652" y="5640326"/>
            <a:ext cx="18822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Polish-Deutsch</a:t>
            </a:r>
          </a:p>
          <a:p>
            <a:r>
              <a:rPr lang="en-US" dirty="0"/>
              <a:t> </a:t>
            </a:r>
            <a:r>
              <a:rPr lang="en-US" dirty="0" err="1"/>
              <a:t>Appentice</a:t>
            </a:r>
            <a:r>
              <a:rPr lang="en-US" dirty="0"/>
              <a:t>.</a:t>
            </a:r>
          </a:p>
          <a:p>
            <a:r>
              <a:rPr lang="en-US" dirty="0"/>
              <a:t>!St. </a:t>
            </a:r>
            <a:r>
              <a:rPr lang="en-US" dirty="0" err="1"/>
              <a:t>Martin:</a:t>
            </a:r>
            <a:r>
              <a:rPr lang="en-US" sz="800" strike="sngStrike" dirty="0" err="1"/>
              <a:t>keywork</a:t>
            </a:r>
            <a:r>
              <a:rPr lang="en-US" sz="800" strike="sngStrike" dirty="0"/>
              <a:t> prude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665766" y="5891248"/>
            <a:ext cx="4436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WWI.WAR:HOMICDE:LUX:VHS:PORNOGPHAIE</a:t>
            </a:r>
          </a:p>
          <a:p>
            <a:r>
              <a:rPr lang="en-US" sz="800" strike="sngStrike" dirty="0"/>
              <a:t>Ida, polish-</a:t>
            </a:r>
            <a:r>
              <a:rPr lang="en-US" sz="800" strike="sngStrike" dirty="0" err="1"/>
              <a:t>diesh</a:t>
            </a:r>
            <a:r>
              <a:rPr lang="en-US" sz="800" strike="sngStrike" dirty="0"/>
              <a:t> dancing </a:t>
            </a:r>
            <a:r>
              <a:rPr lang="en-US" sz="800" strike="sngStrike" dirty="0" err="1"/>
              <a:t>nacked</a:t>
            </a:r>
            <a:r>
              <a:rPr lang="en-US" sz="800" strike="sngStrike" dirty="0"/>
              <a:t> at </a:t>
            </a:r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endParaRPr lang="en-US" sz="800" strike="sngStrike" dirty="0"/>
          </a:p>
        </p:txBody>
      </p:sp>
      <p:sp>
        <p:nvSpPr>
          <p:cNvPr id="116" name="TextBox 115"/>
          <p:cNvSpPr txBox="1"/>
          <p:nvPr/>
        </p:nvSpPr>
        <p:spPr>
          <a:xfrm>
            <a:off x="6610899" y="5612967"/>
            <a:ext cx="3118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Birthday 20Y, 2000 March 23</a:t>
            </a:r>
            <a:r>
              <a:rPr lang="en-US" baseline="30000" dirty="0"/>
              <a:t>rd</a:t>
            </a:r>
            <a:r>
              <a:rPr lang="en-US" dirty="0"/>
              <a:t> </a:t>
            </a:r>
          </a:p>
        </p:txBody>
      </p:sp>
      <p:cxnSp>
        <p:nvCxnSpPr>
          <p:cNvPr id="118" name="Straight Connector 117"/>
          <p:cNvCxnSpPr/>
          <p:nvPr/>
        </p:nvCxnSpPr>
        <p:spPr>
          <a:xfrm flipV="1">
            <a:off x="6585370" y="5638276"/>
            <a:ext cx="17879" cy="925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108061" y="5723748"/>
            <a:ext cx="5422442" cy="7925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789524" y="4810426"/>
            <a:ext cx="5562928" cy="7925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718054" y="5671822"/>
            <a:ext cx="4274908" cy="7925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 rot="2527428">
            <a:off x="2732768" y="3092386"/>
            <a:ext cx="2669320" cy="21544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800" dirty="0"/>
              <a:t>NINTDEO WWI TENIS REMOTE CONTOR PORT80)!AVAIBLITY</a:t>
            </a:r>
          </a:p>
        </p:txBody>
      </p:sp>
      <p:cxnSp>
        <p:nvCxnSpPr>
          <p:cNvPr id="123" name="Straight Arrow Connector 122"/>
          <p:cNvCxnSpPr/>
          <p:nvPr/>
        </p:nvCxnSpPr>
        <p:spPr>
          <a:xfrm flipH="1" flipV="1">
            <a:off x="3001108" y="2211233"/>
            <a:ext cx="4002808" cy="3771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1174122" y="4523194"/>
            <a:ext cx="4881153" cy="0"/>
          </a:xfrm>
          <a:prstGeom prst="line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 flipV="1">
            <a:off x="6412523" y="1615716"/>
            <a:ext cx="726831" cy="373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62304" y="1888067"/>
            <a:ext cx="70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  <a:p>
            <a:r>
              <a:rPr lang="en-US" dirty="0"/>
              <a:t>PAUL</a:t>
            </a:r>
          </a:p>
          <a:p>
            <a:r>
              <a:rPr lang="en-US" sz="800" dirty="0"/>
              <a:t>!PETERSSON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6998721" y="4945342"/>
            <a:ext cx="367613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Marco </a:t>
            </a:r>
            <a:r>
              <a:rPr lang="en-US" sz="800" strike="sngStrike" dirty="0" err="1"/>
              <a:t>chllemini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girdlfr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polen</a:t>
            </a:r>
            <a:endParaRPr lang="en-US" sz="800" strike="sngStrike" dirty="0"/>
          </a:p>
          <a:p>
            <a:r>
              <a:rPr lang="en-US" dirty="0"/>
              <a:t>VP GERMAN.GODLEN PLATE.P-I-Z-Z-A</a:t>
            </a:r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9912" y="4974104"/>
            <a:ext cx="185264" cy="273390"/>
          </a:xfrm>
          <a:prstGeom prst="rect">
            <a:avLst/>
          </a:prstGeom>
        </p:spPr>
      </p:pic>
      <p:sp>
        <p:nvSpPr>
          <p:cNvPr id="134" name="Rectangle 133"/>
          <p:cNvSpPr/>
          <p:nvPr/>
        </p:nvSpPr>
        <p:spPr>
          <a:xfrm>
            <a:off x="7415022" y="4873978"/>
            <a:ext cx="185980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glasses sun cartoon as </a:t>
            </a:r>
            <a:r>
              <a:rPr lang="en-US" sz="800" strike="sngStrike" dirty="0" err="1"/>
              <a:t>penise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americnas</a:t>
            </a:r>
            <a:endParaRPr lang="en-US" sz="800" strike="sngStrike" dirty="0"/>
          </a:p>
        </p:txBody>
      </p:sp>
      <p:sp>
        <p:nvSpPr>
          <p:cNvPr id="135" name="TextBox 134"/>
          <p:cNvSpPr txBox="1"/>
          <p:nvPr/>
        </p:nvSpPr>
        <p:spPr>
          <a:xfrm>
            <a:off x="6545573" y="4642046"/>
            <a:ext cx="2444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Phil(</a:t>
            </a:r>
            <a:r>
              <a:rPr lang="en-US" dirty="0" err="1"/>
              <a:t>kim</a:t>
            </a:r>
            <a:r>
              <a:rPr lang="en-US" dirty="0"/>
              <a:t>)tattoo </a:t>
            </a:r>
            <a:r>
              <a:rPr lang="en-US" sz="800" strike="sngStrike" dirty="0"/>
              <a:t>then they break-up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024977" y="4883733"/>
            <a:ext cx="3967986" cy="6554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7" name="Straight Connector 136"/>
          <p:cNvCxnSpPr/>
          <p:nvPr/>
        </p:nvCxnSpPr>
        <p:spPr>
          <a:xfrm>
            <a:off x="7319713" y="4922276"/>
            <a:ext cx="1566796" cy="472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8394794" y="4976120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 e </a:t>
            </a:r>
            <a:r>
              <a:rPr lang="en-US" strike="sngStrike" dirty="0" err="1"/>
              <a:t>NiSe</a:t>
            </a:r>
            <a:endParaRPr lang="en-US" strike="sngStrike" dirty="0"/>
          </a:p>
        </p:txBody>
      </p:sp>
      <p:sp>
        <p:nvSpPr>
          <p:cNvPr id="139" name="TextBox 138"/>
          <p:cNvSpPr txBox="1"/>
          <p:nvPr/>
        </p:nvSpPr>
        <p:spPr>
          <a:xfrm>
            <a:off x="7748977" y="4818795"/>
            <a:ext cx="2266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G.God.VIRGINA.MARY</a:t>
            </a:r>
            <a:r>
              <a:rPr lang="en-US" dirty="0"/>
              <a:t>.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8465817" y="5201510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Tattoo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6852406" y="5344493"/>
            <a:ext cx="2770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16/14 IPX KOREAN WAR</a:t>
            </a:r>
          </a:p>
        </p:txBody>
      </p:sp>
      <p:pic>
        <p:nvPicPr>
          <p:cNvPr id="142" name="Picture 141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654" y="5613385"/>
            <a:ext cx="281218" cy="210642"/>
          </a:xfrm>
          <a:prstGeom prst="rect">
            <a:avLst/>
          </a:prstGeom>
        </p:spPr>
      </p:pic>
      <p:cxnSp>
        <p:nvCxnSpPr>
          <p:cNvPr id="144" name="Straight Connector 143"/>
          <p:cNvCxnSpPr/>
          <p:nvPr/>
        </p:nvCxnSpPr>
        <p:spPr>
          <a:xfrm>
            <a:off x="8069906" y="5533349"/>
            <a:ext cx="675577" cy="386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661118" y="4718990"/>
            <a:ext cx="4331844" cy="9528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7706871" y="4967705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INDIA</a:t>
            </a:r>
            <a:r>
              <a:rPr lang="en-US" dirty="0"/>
              <a:t>: </a:t>
            </a:r>
            <a:r>
              <a:rPr lang="en-US" sz="800" strike="sngStrike" dirty="0" err="1"/>
              <a:t>Ueber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eats.av</a:t>
            </a:r>
            <a:r>
              <a:rPr lang="en-US" sz="800" dirty="0" err="1"/>
              <a:t>g</a:t>
            </a:r>
            <a:r>
              <a:rPr lang="en-US" dirty="0"/>
              <a:t> </a:t>
            </a:r>
            <a:r>
              <a:rPr lang="en-US" sz="800" strike="sngStrike" dirty="0" err="1"/>
              <a:t>marco</a:t>
            </a:r>
            <a:endParaRPr lang="en-US" sz="800" strike="sngStrike" dirty="0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8696737" y="4879604"/>
            <a:ext cx="505807" cy="404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25870" y="824850"/>
            <a:ext cx="11048900" cy="58414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/>
              <a:t>.S. Sanctions Individuals Contributing to the Recent Escalation of Conflict in the DRC</a:t>
            </a:r>
          </a:p>
        </p:txBody>
      </p:sp>
      <p:pic>
        <p:nvPicPr>
          <p:cNvPr id="129" name="Picture 12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573" y="1604421"/>
            <a:ext cx="2105025" cy="2171700"/>
          </a:xfrm>
          <a:prstGeom prst="rect">
            <a:avLst/>
          </a:prstGeom>
        </p:spPr>
      </p:pic>
      <p:cxnSp>
        <p:nvCxnSpPr>
          <p:cNvPr id="151" name="Straight Connector 150"/>
          <p:cNvCxnSpPr/>
          <p:nvPr/>
        </p:nvCxnSpPr>
        <p:spPr>
          <a:xfrm flipV="1">
            <a:off x="293077" y="2299944"/>
            <a:ext cx="180097" cy="85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/>
          <p:cNvSpPr/>
          <p:nvPr/>
        </p:nvSpPr>
        <p:spPr>
          <a:xfrm>
            <a:off x="1197747" y="5579365"/>
            <a:ext cx="4544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SFUIText"/>
              </a:rPr>
              <a:t>Democratic Republic of the Congo (DRC). 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1136627" y="4627676"/>
            <a:ext cx="549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ATB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1220115" y="500729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SFUIDisplay"/>
              </a:rPr>
              <a:t>U.S. Sanctions Individuals Contributing to the Recent Escalation of Conflict in the DRC</a:t>
            </a:r>
            <a:endParaRPr lang="en-US" b="1" i="0" dirty="0">
              <a:solidFill>
                <a:srgbClr val="000000"/>
              </a:solidFill>
              <a:effectLst/>
              <a:latin typeface="SFUIDisplay"/>
            </a:endParaRPr>
          </a:p>
        </p:txBody>
      </p:sp>
      <p:pic>
        <p:nvPicPr>
          <p:cNvPr id="155" name="Picture 15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627" y="5417729"/>
            <a:ext cx="488416" cy="357923"/>
          </a:xfrm>
          <a:prstGeom prst="rect">
            <a:avLst/>
          </a:prstGeom>
        </p:spPr>
      </p:pic>
      <p:cxnSp>
        <p:nvCxnSpPr>
          <p:cNvPr id="157" name="Straight Connector 156"/>
          <p:cNvCxnSpPr/>
          <p:nvPr/>
        </p:nvCxnSpPr>
        <p:spPr>
          <a:xfrm flipV="1">
            <a:off x="6111434" y="5143039"/>
            <a:ext cx="1042581" cy="7574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180107" y="5020147"/>
            <a:ext cx="5996213" cy="8782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516709" y="5329875"/>
            <a:ext cx="2704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HOMICDI:NANA </a:t>
            </a:r>
            <a:r>
              <a:rPr lang="en-US" sz="800" strike="sngStrike" dirty="0"/>
              <a:t>Evelin, </a:t>
            </a:r>
            <a:r>
              <a:rPr lang="en-US" sz="800" strike="sngStrike" dirty="0" err="1"/>
              <a:t>Posche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Marliyn</a:t>
            </a:r>
            <a:endParaRPr lang="en-US" sz="800" strike="sngStrike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705497" y="3870850"/>
            <a:ext cx="2035837" cy="1426895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4817881" y="4414165"/>
            <a:ext cx="5624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more than US-Congo;  CANNOT FILE A COMPLAINT.41</a:t>
            </a:r>
          </a:p>
        </p:txBody>
      </p:sp>
      <p:cxnSp>
        <p:nvCxnSpPr>
          <p:cNvPr id="163" name="Straight Connector 162"/>
          <p:cNvCxnSpPr>
            <a:stCxn id="161" idx="1"/>
          </p:cNvCxnSpPr>
          <p:nvPr/>
        </p:nvCxnSpPr>
        <p:spPr>
          <a:xfrm>
            <a:off x="4817881" y="4598831"/>
            <a:ext cx="2429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5024" y="796550"/>
            <a:ext cx="11889951" cy="60614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49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" y="880017"/>
            <a:ext cx="876300" cy="8763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ED67B0-E509-4269-8747-1ACBB9B228E3}"/>
              </a:ext>
            </a:extLst>
          </p:cNvPr>
          <p:cNvSpPr/>
          <p:nvPr/>
        </p:nvSpPr>
        <p:spPr>
          <a:xfrm>
            <a:off x="2332234" y="1284270"/>
            <a:ext cx="1273993" cy="35959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Stanford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8556E7-641C-4E96-B7DC-8D5DB6EAD879}"/>
              </a:ext>
            </a:extLst>
          </p:cNvPr>
          <p:cNvSpPr/>
          <p:nvPr/>
        </p:nvSpPr>
        <p:spPr>
          <a:xfrm>
            <a:off x="4469258" y="1643865"/>
            <a:ext cx="1273992" cy="359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CB92BE-FD8F-4499-A37D-AD4DF9D20F84}"/>
              </a:ext>
            </a:extLst>
          </p:cNvPr>
          <p:cNvSpPr/>
          <p:nvPr/>
        </p:nvSpPr>
        <p:spPr>
          <a:xfrm>
            <a:off x="4469258" y="2003460"/>
            <a:ext cx="1273990" cy="63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3DACF7-C5EC-4034-A40C-E924BFD311ED}"/>
              </a:ext>
            </a:extLst>
          </p:cNvPr>
          <p:cNvSpPr txBox="1"/>
          <p:nvPr/>
        </p:nvSpPr>
        <p:spPr>
          <a:xfrm>
            <a:off x="1537724" y="877913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718D3A-C1A4-460F-82B1-0684C5A980F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5229546" y="2321959"/>
            <a:ext cx="945223" cy="13406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775BDD3-9AE3-43D2-A678-7CB7C396871B}"/>
              </a:ext>
            </a:extLst>
          </p:cNvPr>
          <p:cNvCxnSpPr>
            <a:endCxn id="7" idx="2"/>
          </p:cNvCxnSpPr>
          <p:nvPr/>
        </p:nvCxnSpPr>
        <p:spPr>
          <a:xfrm flipH="1" flipV="1">
            <a:off x="1912090" y="1247245"/>
            <a:ext cx="3060602" cy="1115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44429EDB-34AA-411C-A5EE-96B2160B9372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5229546" y="2013466"/>
            <a:ext cx="750014" cy="169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27DA5D8-77FD-4C49-A88A-C29FFBC4C505}"/>
              </a:ext>
            </a:extLst>
          </p:cNvPr>
          <p:cNvCxnSpPr/>
          <p:nvPr/>
        </p:nvCxnSpPr>
        <p:spPr>
          <a:xfrm flipH="1" flipV="1">
            <a:off x="2147299" y="1208627"/>
            <a:ext cx="2825393" cy="1005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9CC7A52E-2E0D-4CB2-B1FF-2FB29E1E1454}"/>
              </a:ext>
            </a:extLst>
          </p:cNvPr>
          <p:cNvSpPr/>
          <p:nvPr/>
        </p:nvSpPr>
        <p:spPr>
          <a:xfrm>
            <a:off x="7428212" y="2106202"/>
            <a:ext cx="1273990" cy="20761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kit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555EFD-A31D-4041-94C7-DF8845F4D972}"/>
              </a:ext>
            </a:extLst>
          </p:cNvPr>
          <p:cNvCxnSpPr/>
          <p:nvPr/>
        </p:nvCxnSpPr>
        <p:spPr>
          <a:xfrm flipV="1">
            <a:off x="7746715" y="1823662"/>
            <a:ext cx="318492" cy="7243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0658BEC-D41E-4855-9C55-AA22E43F9415}"/>
              </a:ext>
            </a:extLst>
          </p:cNvPr>
          <p:cNvSpPr txBox="1"/>
          <p:nvPr/>
        </p:nvSpPr>
        <p:spPr>
          <a:xfrm>
            <a:off x="7428212" y="2387035"/>
            <a:ext cx="1277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SECRETARY</a:t>
            </a:r>
          </a:p>
          <a:p>
            <a:r>
              <a:rPr lang="en-US" dirty="0"/>
              <a:t>St. FRANCIS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E2EECA-01A1-4C0C-8BC8-0A49D9AFBA7D}"/>
              </a:ext>
            </a:extLst>
          </p:cNvPr>
          <p:cNvSpPr txBox="1"/>
          <p:nvPr/>
        </p:nvSpPr>
        <p:spPr>
          <a:xfrm>
            <a:off x="2714881" y="5501923"/>
            <a:ext cx="3843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Applied Sciences </a:t>
            </a:r>
            <a:r>
              <a:rPr lang="en-US" dirty="0" err="1"/>
              <a:t>Karlruhe</a:t>
            </a:r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96B6F55-5D60-4751-AABD-6734BE8D1B45}"/>
              </a:ext>
            </a:extLst>
          </p:cNvPr>
          <p:cNvCxnSpPr>
            <a:cxnSpLocks/>
          </p:cNvCxnSpPr>
          <p:nvPr/>
        </p:nvCxnSpPr>
        <p:spPr>
          <a:xfrm>
            <a:off x="1761723" y="4636207"/>
            <a:ext cx="954087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2D2AF71-B8F4-48A3-A3AB-16180FA5F7CD}"/>
              </a:ext>
            </a:extLst>
          </p:cNvPr>
          <p:cNvSpPr txBox="1"/>
          <p:nvPr/>
        </p:nvSpPr>
        <p:spPr>
          <a:xfrm>
            <a:off x="7810537" y="4969605"/>
            <a:ext cx="2218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goehte</a:t>
            </a:r>
            <a:r>
              <a:rPr lang="en-US" sz="800" strike="sngStrike" dirty="0"/>
              <a:t>:.</a:t>
            </a:r>
            <a:r>
              <a:rPr lang="en-US" dirty="0"/>
              <a:t>HOMCIDE:MAYOR</a:t>
            </a:r>
          </a:p>
          <a:p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3AE017F-37F4-42D4-874F-8437822B9557}"/>
              </a:ext>
            </a:extLst>
          </p:cNvPr>
          <p:cNvSpPr txBox="1"/>
          <p:nvPr/>
        </p:nvSpPr>
        <p:spPr>
          <a:xfrm>
            <a:off x="2740566" y="5106793"/>
            <a:ext cx="261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Fachhochschule</a:t>
            </a:r>
            <a:r>
              <a:rPr lang="en-US" dirty="0"/>
              <a:t> Karlsruhe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67B6D1F-44AC-46FB-95A6-9A3AC321C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723" y="4780177"/>
            <a:ext cx="1049463" cy="367312"/>
          </a:xfrm>
          <a:prstGeom prst="rect">
            <a:avLst/>
          </a:prstGeom>
        </p:spPr>
      </p:pic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8E145F88-287D-4F8D-8390-CA80C43ACC33}"/>
              </a:ext>
            </a:extLst>
          </p:cNvPr>
          <p:cNvSpPr/>
          <p:nvPr/>
        </p:nvSpPr>
        <p:spPr>
          <a:xfrm>
            <a:off x="7078894" y="4780148"/>
            <a:ext cx="667821" cy="695946"/>
          </a:xfrm>
          <a:prstGeom prst="triangl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6F6F6E-FFA1-40DF-9D5E-85F0E17E9423}"/>
              </a:ext>
            </a:extLst>
          </p:cNvPr>
          <p:cNvSpPr/>
          <p:nvPr/>
        </p:nvSpPr>
        <p:spPr>
          <a:xfrm>
            <a:off x="7315200" y="5367507"/>
            <a:ext cx="222394" cy="363526"/>
          </a:xfrm>
          <a:prstGeom prst="rect">
            <a:avLst/>
          </a:prstGeom>
          <a:solidFill>
            <a:srgbClr val="99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6E7408-5D56-41C4-B7FA-DF047A173B36}"/>
              </a:ext>
            </a:extLst>
          </p:cNvPr>
          <p:cNvSpPr txBox="1"/>
          <p:nvPr/>
        </p:nvSpPr>
        <p:spPr>
          <a:xfrm>
            <a:off x="6893960" y="4202130"/>
            <a:ext cx="277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Peter.!HOMCIDE:MAYOR</a:t>
            </a:r>
            <a:endParaRPr 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26E6C8C-3200-43B8-A8C9-309432C214B0}"/>
              </a:ext>
            </a:extLst>
          </p:cNvPr>
          <p:cNvSpPr txBox="1"/>
          <p:nvPr/>
        </p:nvSpPr>
        <p:spPr>
          <a:xfrm>
            <a:off x="6903899" y="4112081"/>
            <a:ext cx="11320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Ss, </a:t>
            </a:r>
            <a:r>
              <a:rPr lang="en-US" sz="900" strike="sngStrike" dirty="0" err="1"/>
              <a:t>gunter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johs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krass</a:t>
            </a:r>
            <a:endParaRPr lang="en-US" sz="900" strike="sngStrike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C99707E-FB31-434F-AB10-9C5F985C5E24}"/>
              </a:ext>
            </a:extLst>
          </p:cNvPr>
          <p:cNvSpPr txBox="1"/>
          <p:nvPr/>
        </p:nvSpPr>
        <p:spPr>
          <a:xfrm>
            <a:off x="6944989" y="3867483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KING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E18B8F3-D3CA-4EEF-9126-56670358D02F}"/>
              </a:ext>
            </a:extLst>
          </p:cNvPr>
          <p:cNvCxnSpPr/>
          <p:nvPr/>
        </p:nvCxnSpPr>
        <p:spPr>
          <a:xfrm flipH="1" flipV="1">
            <a:off x="7412804" y="3662580"/>
            <a:ext cx="1196940" cy="2208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20B462F-A922-4FA5-8A68-F7AA0DA1AEAC}"/>
              </a:ext>
            </a:extLst>
          </p:cNvPr>
          <p:cNvSpPr txBox="1"/>
          <p:nvPr/>
        </p:nvSpPr>
        <p:spPr>
          <a:xfrm>
            <a:off x="3424459" y="3920239"/>
            <a:ext cx="3170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You did not read Goethe, Abitur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8B9487F-8C60-4C02-8B55-77FD63DBE935}"/>
              </a:ext>
            </a:extLst>
          </p:cNvPr>
          <p:cNvSpPr txBox="1"/>
          <p:nvPr/>
        </p:nvSpPr>
        <p:spPr>
          <a:xfrm>
            <a:off x="3076368" y="3642346"/>
            <a:ext cx="3205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JFK(VP GERAMY </a:t>
            </a:r>
            <a:r>
              <a:rPr lang="en-US" strike="sngStrike" dirty="0"/>
              <a:t>Goethe; Abitur</a:t>
            </a:r>
            <a:r>
              <a:rPr lang="en-US" dirty="0"/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617AD35-F032-4F85-92A6-02804FD9779B}"/>
              </a:ext>
            </a:extLst>
          </p:cNvPr>
          <p:cNvSpPr txBox="1"/>
          <p:nvPr/>
        </p:nvSpPr>
        <p:spPr>
          <a:xfrm>
            <a:off x="4248039" y="943743"/>
            <a:ext cx="3332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BRAND DEVELOPMENT !OXFORD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7D4A4D94-3725-4032-A06E-65BC268F4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372" y="831259"/>
            <a:ext cx="1381283" cy="91918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4DAF1E6-EA63-4193-A268-255E52FEE6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705" y="2268174"/>
            <a:ext cx="539106" cy="403809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46F2BFF-7236-46A3-A27F-65286F79E7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3337" y="2295075"/>
            <a:ext cx="679651" cy="452277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710B1F7-9D3D-4B33-9DBF-A95FB7F382E9}"/>
              </a:ext>
            </a:extLst>
          </p:cNvPr>
          <p:cNvCxnSpPr/>
          <p:nvPr/>
        </p:nvCxnSpPr>
        <p:spPr>
          <a:xfrm>
            <a:off x="8851202" y="2321959"/>
            <a:ext cx="2265436" cy="544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D7A6F1B6-6B49-40B7-AB20-963372C60B54}"/>
              </a:ext>
            </a:extLst>
          </p:cNvPr>
          <p:cNvSpPr txBox="1"/>
          <p:nvPr/>
        </p:nvSpPr>
        <p:spPr>
          <a:xfrm>
            <a:off x="9020705" y="1704946"/>
            <a:ext cx="25383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Gorbachev(Who is God?)</a:t>
            </a:r>
          </a:p>
          <a:p>
            <a:r>
              <a:rPr lang="en-US" sz="800" strike="sngStrike" dirty="0"/>
              <a:t>Hebrew: </a:t>
            </a:r>
            <a:r>
              <a:rPr lang="en-US" sz="800" strike="sngStrike" dirty="0" err="1"/>
              <a:t>Michealae</a:t>
            </a:r>
            <a:endParaRPr lang="en-US" sz="800" strike="sngStrike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0C21108-9F60-486B-B792-00CF8863A8B2}"/>
              </a:ext>
            </a:extLst>
          </p:cNvPr>
          <p:cNvSpPr txBox="1"/>
          <p:nvPr/>
        </p:nvSpPr>
        <p:spPr>
          <a:xfrm>
            <a:off x="8905601" y="1991019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(café </a:t>
            </a:r>
            <a:r>
              <a:rPr lang="en-US" sz="800" strike="sngStrike" dirty="0" err="1"/>
              <a:t>wien</a:t>
            </a:r>
            <a:r>
              <a:rPr lang="en-US" sz="800" strike="sngStrike" dirty="0"/>
              <a:t>)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078C41C2-F783-41A5-81DF-A6031EB06029}"/>
              </a:ext>
            </a:extLst>
          </p:cNvPr>
          <p:cNvSpPr/>
          <p:nvPr/>
        </p:nvSpPr>
        <p:spPr>
          <a:xfrm>
            <a:off x="8919815" y="1787354"/>
            <a:ext cx="2341899" cy="959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9E3328D-615E-4B8A-9751-4CCFC1B00578}"/>
              </a:ext>
            </a:extLst>
          </p:cNvPr>
          <p:cNvSpPr/>
          <p:nvPr/>
        </p:nvSpPr>
        <p:spPr>
          <a:xfrm>
            <a:off x="1761723" y="4760845"/>
            <a:ext cx="9603465" cy="14202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3022487F-F169-46EB-9CA7-212306FA6D76}"/>
              </a:ext>
            </a:extLst>
          </p:cNvPr>
          <p:cNvSpPr/>
          <p:nvPr/>
        </p:nvSpPr>
        <p:spPr>
          <a:xfrm rot="2398389">
            <a:off x="7355569" y="4410314"/>
            <a:ext cx="977501" cy="8137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ATOMICLOCK</a:t>
            </a:r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C25CABD2-ADA1-45E4-9523-947704BDDCBD}"/>
              </a:ext>
            </a:extLst>
          </p:cNvPr>
          <p:cNvSpPr/>
          <p:nvPr/>
        </p:nvSpPr>
        <p:spPr>
          <a:xfrm rot="2398389" flipH="1">
            <a:off x="7927869" y="4475000"/>
            <a:ext cx="1057444" cy="4511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ATOMICLOCK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99F10214-B37B-4CE3-8CA3-B5D84E815205}"/>
              </a:ext>
            </a:extLst>
          </p:cNvPr>
          <p:cNvSpPr txBox="1"/>
          <p:nvPr/>
        </p:nvSpPr>
        <p:spPr>
          <a:xfrm>
            <a:off x="1033203" y="4451541"/>
            <a:ext cx="754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!CPVA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F73BEB67-8943-43AB-B7F2-F288BFBA9657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2075380" y="1247245"/>
            <a:ext cx="5352832" cy="146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ectangle 164">
            <a:extLst>
              <a:ext uri="{FF2B5EF4-FFF2-40B4-BE49-F238E27FC236}">
                <a16:creationId xmlns:a16="http://schemas.microsoft.com/office/drawing/2014/main" id="{9C4A2729-94DB-4134-B09A-8B40906A36BF}"/>
              </a:ext>
            </a:extLst>
          </p:cNvPr>
          <p:cNvSpPr/>
          <p:nvPr/>
        </p:nvSpPr>
        <p:spPr>
          <a:xfrm>
            <a:off x="4300642" y="767388"/>
            <a:ext cx="4550559" cy="9501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2" name="Picture 121">
            <a:extLst>
              <a:ext uri="{FF2B5EF4-FFF2-40B4-BE49-F238E27FC236}">
                <a16:creationId xmlns:a16="http://schemas.microsoft.com/office/drawing/2014/main" id="{BB0E9056-C906-4B2E-9CEA-0166D05C3F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02" y="2900905"/>
            <a:ext cx="837467" cy="837467"/>
          </a:xfrm>
          <a:prstGeom prst="rect">
            <a:avLst/>
          </a:prstGeom>
        </p:spPr>
      </p:pic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CCFED472-5D96-4B42-86A3-36F3E03771E1}"/>
              </a:ext>
            </a:extLst>
          </p:cNvPr>
          <p:cNvCxnSpPr/>
          <p:nvPr/>
        </p:nvCxnSpPr>
        <p:spPr>
          <a:xfrm flipH="1">
            <a:off x="9540835" y="3319638"/>
            <a:ext cx="134383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37259668-639F-4D02-8E48-70FFB240127A}"/>
              </a:ext>
            </a:extLst>
          </p:cNvPr>
          <p:cNvCxnSpPr>
            <a:cxnSpLocks/>
          </p:cNvCxnSpPr>
          <p:nvPr/>
        </p:nvCxnSpPr>
        <p:spPr>
          <a:xfrm flipH="1">
            <a:off x="9749045" y="3226706"/>
            <a:ext cx="1512669" cy="202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5165DA28-7F7D-4718-A31F-92B170B37DDF}"/>
              </a:ext>
            </a:extLst>
          </p:cNvPr>
          <p:cNvCxnSpPr/>
          <p:nvPr/>
        </p:nvCxnSpPr>
        <p:spPr>
          <a:xfrm flipH="1">
            <a:off x="9913162" y="1869964"/>
            <a:ext cx="1114722" cy="1356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1E080947-187A-4617-8027-CFA6694B4279}"/>
              </a:ext>
            </a:extLst>
          </p:cNvPr>
          <p:cNvCxnSpPr>
            <a:endCxn id="122" idx="1"/>
          </p:cNvCxnSpPr>
          <p:nvPr/>
        </p:nvCxnSpPr>
        <p:spPr>
          <a:xfrm flipH="1">
            <a:off x="9122102" y="1978723"/>
            <a:ext cx="1443938" cy="13409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492C72A1-8E15-4D04-ACF0-DAD86D3521DE}"/>
              </a:ext>
            </a:extLst>
          </p:cNvPr>
          <p:cNvSpPr txBox="1"/>
          <p:nvPr/>
        </p:nvSpPr>
        <p:spPr>
          <a:xfrm>
            <a:off x="8265816" y="3241370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Gor</a:t>
            </a:r>
            <a:r>
              <a:rPr lang="en-US" strike="sngStrike" dirty="0"/>
              <a:t>(</a:t>
            </a:r>
            <a:r>
              <a:rPr lang="en-US" strike="sngStrike" dirty="0" err="1"/>
              <a:t>dj</a:t>
            </a:r>
            <a:r>
              <a:rPr lang="en-US" strike="sngStrike" dirty="0"/>
              <a:t>)</a:t>
            </a:r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5DEDAD4D-2CF6-4616-ABE6-FDDA43C02EF1}"/>
              </a:ext>
            </a:extLst>
          </p:cNvPr>
          <p:cNvSpPr/>
          <p:nvPr/>
        </p:nvSpPr>
        <p:spPr>
          <a:xfrm>
            <a:off x="8329084" y="2944516"/>
            <a:ext cx="2341899" cy="9599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892CB2CD-126F-4919-A535-DB02D9EFB430}"/>
              </a:ext>
            </a:extLst>
          </p:cNvPr>
          <p:cNvSpPr txBox="1"/>
          <p:nvPr/>
        </p:nvSpPr>
        <p:spPr>
          <a:xfrm>
            <a:off x="1595805" y="4218539"/>
            <a:ext cx="265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PENTAGNON.!</a:t>
            </a:r>
            <a:r>
              <a:rPr lang="en-US" dirty="0" err="1"/>
              <a:t>Msc.Yankee</a:t>
            </a:r>
            <a:r>
              <a:rPr lang="en-US" dirty="0"/>
              <a:t>.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5B0C1B3-2D38-4009-A0AD-9579B76041AA}"/>
              </a:ext>
            </a:extLst>
          </p:cNvPr>
          <p:cNvSpPr/>
          <p:nvPr/>
        </p:nvSpPr>
        <p:spPr>
          <a:xfrm>
            <a:off x="4128205" y="4214921"/>
            <a:ext cx="890634" cy="36482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JEFF</a:t>
            </a:r>
          </a:p>
        </p:txBody>
      </p: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F9394422-C86F-4604-8FD4-2B90E128A3B5}"/>
              </a:ext>
            </a:extLst>
          </p:cNvPr>
          <p:cNvCxnSpPr/>
          <p:nvPr/>
        </p:nvCxnSpPr>
        <p:spPr>
          <a:xfrm>
            <a:off x="1186870" y="4484592"/>
            <a:ext cx="55294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983BBE13-A715-4D6C-97E5-EE395C576B78}"/>
              </a:ext>
            </a:extLst>
          </p:cNvPr>
          <p:cNvCxnSpPr>
            <a:stCxn id="174" idx="0"/>
          </p:cNvCxnSpPr>
          <p:nvPr/>
        </p:nvCxnSpPr>
        <p:spPr>
          <a:xfrm>
            <a:off x="2923605" y="4218539"/>
            <a:ext cx="486895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Arrow: Right 180">
            <a:extLst>
              <a:ext uri="{FF2B5EF4-FFF2-40B4-BE49-F238E27FC236}">
                <a16:creationId xmlns:a16="http://schemas.microsoft.com/office/drawing/2014/main" id="{84712C9B-D0DD-49DE-8648-698AC3AEE896}"/>
              </a:ext>
            </a:extLst>
          </p:cNvPr>
          <p:cNvSpPr/>
          <p:nvPr/>
        </p:nvSpPr>
        <p:spPr>
          <a:xfrm flipH="1">
            <a:off x="1613536" y="2081056"/>
            <a:ext cx="4765888" cy="2697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Arrow: Right 181">
            <a:extLst>
              <a:ext uri="{FF2B5EF4-FFF2-40B4-BE49-F238E27FC236}">
                <a16:creationId xmlns:a16="http://schemas.microsoft.com/office/drawing/2014/main" id="{DCA1599A-9985-4FA5-9CDC-C13067BD1191}"/>
              </a:ext>
            </a:extLst>
          </p:cNvPr>
          <p:cNvSpPr/>
          <p:nvPr/>
        </p:nvSpPr>
        <p:spPr>
          <a:xfrm flipH="1">
            <a:off x="1667211" y="3312575"/>
            <a:ext cx="4765888" cy="269711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5FB7FB7-029F-4131-BAEF-7D9945524498}"/>
              </a:ext>
            </a:extLst>
          </p:cNvPr>
          <p:cNvSpPr/>
          <p:nvPr/>
        </p:nvSpPr>
        <p:spPr>
          <a:xfrm>
            <a:off x="1075362" y="1432951"/>
            <a:ext cx="11081610" cy="51025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BC68D-0988-4192-87FE-6F5B9590FA11}"/>
              </a:ext>
            </a:extLst>
          </p:cNvPr>
          <p:cNvSpPr txBox="1"/>
          <p:nvPr/>
        </p:nvSpPr>
        <p:spPr>
          <a:xfrm>
            <a:off x="5979560" y="1828800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1E5554-DE79-4624-B2F7-2AE958548A89}"/>
              </a:ext>
            </a:extLst>
          </p:cNvPr>
          <p:cNvSpPr txBox="1"/>
          <p:nvPr/>
        </p:nvSpPr>
        <p:spPr>
          <a:xfrm>
            <a:off x="6174769" y="3554858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yang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F1B3C1-63A7-4537-9501-B0280844404D}"/>
              </a:ext>
            </a:extLst>
          </p:cNvPr>
          <p:cNvSpPr txBox="1"/>
          <p:nvPr/>
        </p:nvSpPr>
        <p:spPr>
          <a:xfrm>
            <a:off x="5230417" y="1710404"/>
            <a:ext cx="3914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Price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9A2182DB-EF26-4F8B-B1DE-8A4B4E3F7778}"/>
              </a:ext>
            </a:extLst>
          </p:cNvPr>
          <p:cNvSpPr txBox="1"/>
          <p:nvPr/>
        </p:nvSpPr>
        <p:spPr>
          <a:xfrm>
            <a:off x="3347102" y="2475098"/>
            <a:ext cx="912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Famous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C2417DF7-81CF-464F-93E8-67430A0F4F21}"/>
              </a:ext>
            </a:extLst>
          </p:cNvPr>
          <p:cNvSpPr/>
          <p:nvPr/>
        </p:nvSpPr>
        <p:spPr>
          <a:xfrm>
            <a:off x="3088857" y="1862666"/>
            <a:ext cx="1273992" cy="359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EB1A04D-9ABC-4E27-98F6-5629A5227777}"/>
              </a:ext>
            </a:extLst>
          </p:cNvPr>
          <p:cNvSpPr/>
          <p:nvPr/>
        </p:nvSpPr>
        <p:spPr>
          <a:xfrm>
            <a:off x="3088857" y="2222261"/>
            <a:ext cx="1273990" cy="6369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084663D4-ED55-48AE-A889-F35376645BE4}"/>
              </a:ext>
            </a:extLst>
          </p:cNvPr>
          <p:cNvSpPr txBox="1"/>
          <p:nvPr/>
        </p:nvSpPr>
        <p:spPr>
          <a:xfrm>
            <a:off x="6553338" y="2894153"/>
            <a:ext cx="340189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Tiger Woods, </a:t>
            </a:r>
          </a:p>
          <a:p>
            <a:r>
              <a:rPr lang="en-US" sz="800" dirty="0"/>
              <a:t>Porsche </a:t>
            </a:r>
            <a:r>
              <a:rPr lang="en-US" sz="800" dirty="0" err="1"/>
              <a:t>Limosince</a:t>
            </a:r>
            <a:r>
              <a:rPr lang="en-US" sz="800" dirty="0"/>
              <a:t> (</a:t>
            </a:r>
            <a:r>
              <a:rPr lang="en-US" sz="800" dirty="0" err="1"/>
              <a:t>Brwon</a:t>
            </a:r>
            <a:r>
              <a:rPr lang="en-US" sz="800" dirty="0"/>
              <a:t> Leather) 0.0001 IPX </a:t>
            </a:r>
            <a:r>
              <a:rPr lang="en-US" sz="800" dirty="0" err="1"/>
              <a:t>Blwo</a:t>
            </a:r>
            <a:r>
              <a:rPr lang="en-US" sz="800" dirty="0"/>
              <a:t> </a:t>
            </a:r>
            <a:r>
              <a:rPr lang="en-US" sz="800" dirty="0" err="1"/>
              <a:t>Leter</a:t>
            </a:r>
            <a:r>
              <a:rPr lang="en-US" sz="800" dirty="0"/>
              <a:t> Jacket(Wild </a:t>
            </a:r>
            <a:r>
              <a:rPr lang="en-US" sz="800" dirty="0" err="1"/>
              <a:t>Leater</a:t>
            </a:r>
            <a:r>
              <a:rPr lang="en-US" sz="800" dirty="0"/>
              <a:t>)</a:t>
            </a:r>
          </a:p>
          <a:p>
            <a:r>
              <a:rPr lang="en-US" sz="800" dirty="0"/>
              <a:t>SAP  Waldorf Golf </a:t>
            </a:r>
            <a:r>
              <a:rPr lang="en-US" sz="800" dirty="0" err="1"/>
              <a:t>Tounament</a:t>
            </a:r>
            <a:r>
              <a:rPr lang="en-US" sz="800" dirty="0"/>
              <a:t> 1999</a:t>
            </a: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10C6C8C-1484-4061-BD46-B86E7A370544}"/>
              </a:ext>
            </a:extLst>
          </p:cNvPr>
          <p:cNvCxnSpPr/>
          <p:nvPr/>
        </p:nvCxnSpPr>
        <p:spPr>
          <a:xfrm flipV="1">
            <a:off x="7024647" y="2831142"/>
            <a:ext cx="819672" cy="154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293BB4C-E0F6-49CA-8B68-059D93AAFBE4}"/>
              </a:ext>
            </a:extLst>
          </p:cNvPr>
          <p:cNvCxnSpPr/>
          <p:nvPr/>
        </p:nvCxnSpPr>
        <p:spPr>
          <a:xfrm flipH="1" flipV="1">
            <a:off x="3347102" y="2547991"/>
            <a:ext cx="3369226" cy="693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8DE6CEE5-BC80-4DF9-842A-1C9B693ED715}"/>
              </a:ext>
            </a:extLst>
          </p:cNvPr>
          <p:cNvCxnSpPr/>
          <p:nvPr/>
        </p:nvCxnSpPr>
        <p:spPr>
          <a:xfrm flipH="1" flipV="1">
            <a:off x="1763283" y="1255379"/>
            <a:ext cx="1661176" cy="1279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198AF81-954F-4F4D-91FF-7C762C381884}"/>
              </a:ext>
            </a:extLst>
          </p:cNvPr>
          <p:cNvCxnSpPr>
            <a:stCxn id="12" idx="0"/>
          </p:cNvCxnSpPr>
          <p:nvPr/>
        </p:nvCxnSpPr>
        <p:spPr>
          <a:xfrm flipH="1" flipV="1">
            <a:off x="3428924" y="2334113"/>
            <a:ext cx="2937564" cy="1220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434A588C-D53A-4ECA-829B-4B4F073A41E0}"/>
              </a:ext>
            </a:extLst>
          </p:cNvPr>
          <p:cNvCxnSpPr>
            <a:endCxn id="7" idx="2"/>
          </p:cNvCxnSpPr>
          <p:nvPr/>
        </p:nvCxnSpPr>
        <p:spPr>
          <a:xfrm flipH="1" flipV="1">
            <a:off x="1912090" y="1247245"/>
            <a:ext cx="1593037" cy="970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3678A93-8E3A-4260-AF0F-76E74205B7A9}"/>
              </a:ext>
            </a:extLst>
          </p:cNvPr>
          <p:cNvCxnSpPr>
            <a:stCxn id="6" idx="1"/>
          </p:cNvCxnSpPr>
          <p:nvPr/>
        </p:nvCxnSpPr>
        <p:spPr>
          <a:xfrm flipH="1">
            <a:off x="3941654" y="2013466"/>
            <a:ext cx="2037906" cy="324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D1929122-EF76-4779-AC9C-1A6669DC72E4}"/>
              </a:ext>
            </a:extLst>
          </p:cNvPr>
          <p:cNvCxnSpPr/>
          <p:nvPr/>
        </p:nvCxnSpPr>
        <p:spPr>
          <a:xfrm flipH="1" flipV="1">
            <a:off x="1763281" y="1226090"/>
            <a:ext cx="2140444" cy="103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5B8D8CD3-80F5-418E-9E26-83D65ECE5043}"/>
              </a:ext>
            </a:extLst>
          </p:cNvPr>
          <p:cNvCxnSpPr/>
          <p:nvPr/>
        </p:nvCxnSpPr>
        <p:spPr>
          <a:xfrm>
            <a:off x="6366488" y="2935793"/>
            <a:ext cx="2335714" cy="493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5979069E-E4EA-4FC8-A47B-58D1EEFE8D4F}"/>
              </a:ext>
            </a:extLst>
          </p:cNvPr>
          <p:cNvSpPr/>
          <p:nvPr/>
        </p:nvSpPr>
        <p:spPr>
          <a:xfrm>
            <a:off x="6559592" y="2962850"/>
            <a:ext cx="3582489" cy="54816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2E9C7684-FEE4-4425-BD3D-200F70912D53}"/>
              </a:ext>
            </a:extLst>
          </p:cNvPr>
          <p:cNvSpPr txBox="1"/>
          <p:nvPr/>
        </p:nvSpPr>
        <p:spPr>
          <a:xfrm>
            <a:off x="274221" y="1981435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1019562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" y="880017"/>
            <a:ext cx="8763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55B5AF6-EAEE-4D85-8FEB-4B8FF0CCE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250" y="2699132"/>
            <a:ext cx="625424" cy="60357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2B9751-95E9-4159-9E68-C1C63B15F624}"/>
              </a:ext>
            </a:extLst>
          </p:cNvPr>
          <p:cNvCxnSpPr/>
          <p:nvPr/>
        </p:nvCxnSpPr>
        <p:spPr>
          <a:xfrm>
            <a:off x="2522863" y="2699132"/>
            <a:ext cx="2489812" cy="1432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CD81750F-1E30-402A-A90D-EA24FAB9B1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061" y="2866456"/>
            <a:ext cx="436251" cy="436251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2476295-BA8B-4F65-8ACE-B6BC24BB93BF}"/>
              </a:ext>
            </a:extLst>
          </p:cNvPr>
          <p:cNvCxnSpPr/>
          <p:nvPr/>
        </p:nvCxnSpPr>
        <p:spPr>
          <a:xfrm>
            <a:off x="2522863" y="2432080"/>
            <a:ext cx="2489812" cy="14321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81F99C03-88CF-450F-8396-A774B81C88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837" y="1414473"/>
            <a:ext cx="1381674" cy="86111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075D6E-C18B-4338-8213-A6063D45F6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953" y="2616013"/>
            <a:ext cx="554081" cy="436264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9475163-9E2A-4D35-BF70-2B78207B42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559" y="2614026"/>
            <a:ext cx="1069511" cy="1069511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A8CF60E9-E2B1-460F-9A24-1E0C0C907981}"/>
              </a:ext>
            </a:extLst>
          </p:cNvPr>
          <p:cNvSpPr/>
          <p:nvPr/>
        </p:nvSpPr>
        <p:spPr>
          <a:xfrm>
            <a:off x="2617838" y="2542639"/>
            <a:ext cx="3496524" cy="14237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58C1C65-616D-459A-AAEF-1C4B920C5255}"/>
              </a:ext>
            </a:extLst>
          </p:cNvPr>
          <p:cNvCxnSpPr/>
          <p:nvPr/>
        </p:nvCxnSpPr>
        <p:spPr>
          <a:xfrm>
            <a:off x="3999511" y="2614026"/>
            <a:ext cx="2280103" cy="1069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321138-AB8A-4162-BD29-E4E55A545CA4}"/>
              </a:ext>
            </a:extLst>
          </p:cNvPr>
          <p:cNvCxnSpPr/>
          <p:nvPr/>
        </p:nvCxnSpPr>
        <p:spPr>
          <a:xfrm flipV="1">
            <a:off x="3624549" y="2542639"/>
            <a:ext cx="2699133" cy="11408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4AD12D1-2FAD-4922-A1FA-F20599A4A0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255" y="2685468"/>
            <a:ext cx="1285874" cy="890587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D46BCC3-58FF-4427-A6CE-457899E42132}"/>
              </a:ext>
            </a:extLst>
          </p:cNvPr>
          <p:cNvCxnSpPr/>
          <p:nvPr/>
        </p:nvCxnSpPr>
        <p:spPr>
          <a:xfrm flipV="1">
            <a:off x="6279614" y="1949986"/>
            <a:ext cx="1200839" cy="1914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83AA258-EC3A-4A05-BE94-93113A6AFA2C}"/>
              </a:ext>
            </a:extLst>
          </p:cNvPr>
          <p:cNvSpPr txBox="1"/>
          <p:nvPr/>
        </p:nvSpPr>
        <p:spPr>
          <a:xfrm>
            <a:off x="5701229" y="1756317"/>
            <a:ext cx="3219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Don’t talk he could hurt </a:t>
            </a:r>
            <a:r>
              <a:rPr lang="en-US" strike="sngStrike" dirty="0" err="1"/>
              <a:t>someon</a:t>
            </a:r>
            <a:endParaRPr lang="en-US" strike="sngStrike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7474800F-FD79-434A-ACB2-E1E198D7D9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029" y="2542639"/>
            <a:ext cx="369237" cy="369237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814272B-2E82-4634-BD20-EBD3773B163F}"/>
              </a:ext>
            </a:extLst>
          </p:cNvPr>
          <p:cNvCxnSpPr/>
          <p:nvPr/>
        </p:nvCxnSpPr>
        <p:spPr>
          <a:xfrm>
            <a:off x="7310836" y="2429407"/>
            <a:ext cx="1524692" cy="269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77363391-0B00-4F60-BB2D-B8FD612215CB}"/>
              </a:ext>
            </a:extLst>
          </p:cNvPr>
          <p:cNvCxnSpPr/>
          <p:nvPr/>
        </p:nvCxnSpPr>
        <p:spPr>
          <a:xfrm flipV="1">
            <a:off x="6432014" y="2102386"/>
            <a:ext cx="1200839" cy="1914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1C245BE6-69FF-4FE1-97B5-01F11E3741CC}"/>
              </a:ext>
            </a:extLst>
          </p:cNvPr>
          <p:cNvCxnSpPr>
            <a:cxnSpLocks/>
            <a:stCxn id="51" idx="3"/>
          </p:cNvCxnSpPr>
          <p:nvPr/>
        </p:nvCxnSpPr>
        <p:spPr>
          <a:xfrm flipH="1">
            <a:off x="6692747" y="2727258"/>
            <a:ext cx="1529519" cy="420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809A6D8-9921-47AF-8F06-458A025A756E}"/>
              </a:ext>
            </a:extLst>
          </p:cNvPr>
          <p:cNvCxnSpPr>
            <a:cxnSpLocks/>
            <a:stCxn id="51" idx="0"/>
          </p:cNvCxnSpPr>
          <p:nvPr/>
        </p:nvCxnSpPr>
        <p:spPr>
          <a:xfrm flipH="1" flipV="1">
            <a:off x="6660884" y="1922168"/>
            <a:ext cx="1376764" cy="620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ube 58">
            <a:extLst>
              <a:ext uri="{FF2B5EF4-FFF2-40B4-BE49-F238E27FC236}">
                <a16:creationId xmlns:a16="http://schemas.microsoft.com/office/drawing/2014/main" id="{BDB99CE9-D0D7-48A3-8AF4-BA9A407A751C}"/>
              </a:ext>
            </a:extLst>
          </p:cNvPr>
          <p:cNvSpPr/>
          <p:nvPr/>
        </p:nvSpPr>
        <p:spPr>
          <a:xfrm>
            <a:off x="5927043" y="863393"/>
            <a:ext cx="447941" cy="7405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8C47B39E-9FF4-4FF8-9802-94BE176D808E}"/>
              </a:ext>
            </a:extLst>
          </p:cNvPr>
          <p:cNvSpPr/>
          <p:nvPr/>
        </p:nvSpPr>
        <p:spPr>
          <a:xfrm>
            <a:off x="6643281" y="883794"/>
            <a:ext cx="447941" cy="74052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C1A554C-2BE4-4F51-BD98-01D89816C7AD}"/>
              </a:ext>
            </a:extLst>
          </p:cNvPr>
          <p:cNvSpPr txBox="1"/>
          <p:nvPr/>
        </p:nvSpPr>
        <p:spPr>
          <a:xfrm>
            <a:off x="5139562" y="1603917"/>
            <a:ext cx="3381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JFK.BULLETER.SHOOTER”PEN”.24a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40294BC-0F29-451C-B5A6-46E9E41CA22B}"/>
              </a:ext>
            </a:extLst>
          </p:cNvPr>
          <p:cNvSpPr/>
          <p:nvPr/>
        </p:nvSpPr>
        <p:spPr>
          <a:xfrm>
            <a:off x="6208561" y="2577820"/>
            <a:ext cx="2312248" cy="14237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C300B53-7F69-4CF6-88ED-E8DB5C4711EA}"/>
              </a:ext>
            </a:extLst>
          </p:cNvPr>
          <p:cNvSpPr txBox="1"/>
          <p:nvPr/>
        </p:nvSpPr>
        <p:spPr>
          <a:xfrm>
            <a:off x="5634134" y="2198429"/>
            <a:ext cx="1726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Mathew gets a </a:t>
            </a:r>
            <a:r>
              <a:rPr lang="en-US" sz="800" strike="sngStrike" dirty="0" err="1"/>
              <a:t>doener</a:t>
            </a:r>
            <a:r>
              <a:rPr lang="en-US" sz="800" strike="sngStrike" dirty="0"/>
              <a:t> or hamburger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5B39072-CCA8-4EAC-8342-BF5D97F81F0D}"/>
              </a:ext>
            </a:extLst>
          </p:cNvPr>
          <p:cNvSpPr txBox="1"/>
          <p:nvPr/>
        </p:nvSpPr>
        <p:spPr>
          <a:xfrm>
            <a:off x="1477760" y="121162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1993/4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A00BF8CB-3B74-47DC-B443-D81FA52FDDD8}"/>
              </a:ext>
            </a:extLst>
          </p:cNvPr>
          <p:cNvSpPr/>
          <p:nvPr/>
        </p:nvSpPr>
        <p:spPr>
          <a:xfrm>
            <a:off x="2465438" y="2208592"/>
            <a:ext cx="16090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https://jfks.de/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06E4279B-A7E6-4F24-8F3A-87E2279F12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723" y="2257648"/>
            <a:ext cx="3428571" cy="1879365"/>
          </a:xfrm>
          <a:prstGeom prst="rect">
            <a:avLst/>
          </a:pr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28F1CC4-ACE3-4B2A-AD09-2593607EBE41}"/>
              </a:ext>
            </a:extLst>
          </p:cNvPr>
          <p:cNvCxnSpPr>
            <a:cxnSpLocks/>
          </p:cNvCxnSpPr>
          <p:nvPr/>
        </p:nvCxnSpPr>
        <p:spPr>
          <a:xfrm>
            <a:off x="2082188" y="4252511"/>
            <a:ext cx="9208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814A94C-4CC6-4FBF-8279-6DD33A042B03}"/>
              </a:ext>
            </a:extLst>
          </p:cNvPr>
          <p:cNvSpPr/>
          <p:nvPr/>
        </p:nvSpPr>
        <p:spPr>
          <a:xfrm>
            <a:off x="2305038" y="818482"/>
            <a:ext cx="8985256" cy="33789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9FB8746-2BCF-47D3-9C90-6B1501E10129}"/>
              </a:ext>
            </a:extLst>
          </p:cNvPr>
          <p:cNvSpPr/>
          <p:nvPr/>
        </p:nvSpPr>
        <p:spPr>
          <a:xfrm>
            <a:off x="4603735" y="1417701"/>
            <a:ext cx="4645657" cy="16225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70DFCD0-36C9-4CB2-A395-ACD3319FEA36}"/>
              </a:ext>
            </a:extLst>
          </p:cNvPr>
          <p:cNvSpPr txBox="1"/>
          <p:nvPr/>
        </p:nvSpPr>
        <p:spPr>
          <a:xfrm>
            <a:off x="4644066" y="1797586"/>
            <a:ext cx="46426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VIRGINIA.nonPoliceLosAngeles.Picture1 (§187)</a:t>
            </a:r>
          </a:p>
          <a:p>
            <a:r>
              <a:rPr lang="en-US" dirty="0"/>
              <a:t>VIRGINIA.nonPoliceLosAngeles.Picture2(§PREA)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D945950-1DA7-4E05-821E-50516BEEF26A}"/>
              </a:ext>
            </a:extLst>
          </p:cNvPr>
          <p:cNvSpPr/>
          <p:nvPr/>
        </p:nvSpPr>
        <p:spPr>
          <a:xfrm>
            <a:off x="970264" y="818482"/>
            <a:ext cx="2498796" cy="43949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!HOMCIDE:MATHEW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9AB09EE3-FBE3-4F31-984A-AAD08F6A854A}"/>
              </a:ext>
            </a:extLst>
          </p:cNvPr>
          <p:cNvSpPr/>
          <p:nvPr/>
        </p:nvSpPr>
        <p:spPr>
          <a:xfrm>
            <a:off x="10058400" y="818482"/>
            <a:ext cx="2133600" cy="5959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Carl-Benz-Strasse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DC1A0A0-F54D-40C1-9F6B-F73C637DB23E}"/>
              </a:ext>
            </a:extLst>
          </p:cNvPr>
          <p:cNvSpPr txBox="1"/>
          <p:nvPr/>
        </p:nvSpPr>
        <p:spPr>
          <a:xfrm>
            <a:off x="1586429" y="2208592"/>
            <a:ext cx="200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  <a:p>
            <a:r>
              <a:rPr lang="en-US" dirty="0"/>
              <a:t>20Y 1D8723 Age 14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F3C410C3-59BC-49FA-A966-DACFC4990B8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33" y="2170545"/>
            <a:ext cx="1905000" cy="165735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ED72742B-1103-4D3C-817F-71DF268A2A94}"/>
              </a:ext>
            </a:extLst>
          </p:cNvPr>
          <p:cNvSpPr txBox="1"/>
          <p:nvPr/>
        </p:nvSpPr>
        <p:spPr>
          <a:xfrm>
            <a:off x="2522863" y="4616067"/>
            <a:ext cx="37921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LEGISLATIVE.JFK.nonPoliceEntryPoint</a:t>
            </a:r>
            <a:r>
              <a:rPr lang="en-US" dirty="0"/>
              <a:t>{</a:t>
            </a:r>
          </a:p>
          <a:p>
            <a:r>
              <a:rPr lang="en-US" dirty="0"/>
              <a:t>  PENTAGON.BASE.PAUL.HIGH.SCHOOL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30C71FAE-28C8-4626-B08E-791F9205EA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0884" y="4657519"/>
            <a:ext cx="3228622" cy="824208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BD72C538-C999-4F39-81C9-093AED2BA4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23587" y="4957904"/>
            <a:ext cx="2562305" cy="1624650"/>
          </a:xfrm>
          <a:prstGeom prst="rect">
            <a:avLst/>
          </a:prstGeom>
        </p:spPr>
      </p:pic>
      <p:sp>
        <p:nvSpPr>
          <p:cNvPr id="95" name="Oval 94">
            <a:extLst>
              <a:ext uri="{FF2B5EF4-FFF2-40B4-BE49-F238E27FC236}">
                <a16:creationId xmlns:a16="http://schemas.microsoft.com/office/drawing/2014/main" id="{1495D698-1751-4B5F-A915-6826E9C97542}"/>
              </a:ext>
            </a:extLst>
          </p:cNvPr>
          <p:cNvSpPr/>
          <p:nvPr/>
        </p:nvSpPr>
        <p:spPr>
          <a:xfrm>
            <a:off x="1912800" y="5650100"/>
            <a:ext cx="169385" cy="199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B0B038DF-B468-4214-95C5-EB7BEECDCFF7}"/>
              </a:ext>
            </a:extLst>
          </p:cNvPr>
          <p:cNvSpPr/>
          <p:nvPr/>
        </p:nvSpPr>
        <p:spPr>
          <a:xfrm>
            <a:off x="1468266" y="5185556"/>
            <a:ext cx="169385" cy="1998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C15800E-5754-4C15-BD23-F152635F7942}"/>
              </a:ext>
            </a:extLst>
          </p:cNvPr>
          <p:cNvSpPr txBox="1"/>
          <p:nvPr/>
        </p:nvSpPr>
        <p:spPr>
          <a:xfrm>
            <a:off x="2465438" y="5750027"/>
            <a:ext cx="5022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Zeliendorf</a:t>
            </a:r>
            <a:r>
              <a:rPr lang="en-US" strike="sngStrike" dirty="0"/>
              <a:t>	apple.touch.</a:t>
            </a:r>
            <a:r>
              <a:rPr lang="en-US" strike="sngStrike" dirty="0" err="1"/>
              <a:t>employe</a:t>
            </a:r>
            <a:r>
              <a:rPr lang="en-US" strike="sngStrike" dirty="0"/>
              <a:t>.?.</a:t>
            </a:r>
            <a:r>
              <a:rPr lang="en-US" strike="sngStrike" dirty="0" err="1"/>
              <a:t>zellinger</a:t>
            </a:r>
            <a:endParaRPr lang="en-US" strike="sngStrike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84609D1-6BDB-4D4F-BCCA-4D38172F36B7}"/>
              </a:ext>
            </a:extLst>
          </p:cNvPr>
          <p:cNvSpPr txBox="1"/>
          <p:nvPr/>
        </p:nvSpPr>
        <p:spPr>
          <a:xfrm>
            <a:off x="1741241" y="5108539"/>
            <a:ext cx="871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pankau</a:t>
            </a:r>
            <a:endParaRPr lang="en-US" strike="sngStrike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E5367179-CCD9-4DF3-B41C-5A49D0F70390}"/>
              </a:ext>
            </a:extLst>
          </p:cNvPr>
          <p:cNvSpPr/>
          <p:nvPr/>
        </p:nvSpPr>
        <p:spPr>
          <a:xfrm>
            <a:off x="4074533" y="5477871"/>
            <a:ext cx="167100" cy="1509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C28488-525D-4C43-9B8B-0D3DAC8F4802}"/>
              </a:ext>
            </a:extLst>
          </p:cNvPr>
          <p:cNvSpPr txBox="1"/>
          <p:nvPr/>
        </p:nvSpPr>
        <p:spPr>
          <a:xfrm>
            <a:off x="4198478" y="5361788"/>
            <a:ext cx="3007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!MAINSTREET(</a:t>
            </a:r>
            <a:r>
              <a:rPr lang="en-US" sz="800" strike="sngStrike" dirty="0"/>
              <a:t>(DE) Mathew and Malcom </a:t>
            </a:r>
            <a:r>
              <a:rPr lang="en-US" sz="800" strike="sngStrike" dirty="0" err="1"/>
              <a:t>Bradely</a:t>
            </a:r>
            <a:r>
              <a:rPr lang="en-US" sz="800" strike="sngStrike" dirty="0"/>
              <a:t>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ADA61B7D-C3D3-4E98-A960-DA0F775BEBE6}"/>
              </a:ext>
            </a:extLst>
          </p:cNvPr>
          <p:cNvSpPr txBox="1"/>
          <p:nvPr/>
        </p:nvSpPr>
        <p:spPr>
          <a:xfrm>
            <a:off x="2219662" y="6119359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68232224-64B0-4771-9039-42EECF30098E}"/>
              </a:ext>
            </a:extLst>
          </p:cNvPr>
          <p:cNvCxnSpPr>
            <a:stCxn id="101" idx="3"/>
            <a:endCxn id="98" idx="2"/>
          </p:cNvCxnSpPr>
          <p:nvPr/>
        </p:nvCxnSpPr>
        <p:spPr>
          <a:xfrm flipV="1">
            <a:off x="2503714" y="5553356"/>
            <a:ext cx="1570819" cy="750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2344BBF3-43B6-4103-9C5D-1C89237ADD55}"/>
              </a:ext>
            </a:extLst>
          </p:cNvPr>
          <p:cNvCxnSpPr>
            <a:endCxn id="135" idx="3"/>
          </p:cNvCxnSpPr>
          <p:nvPr/>
        </p:nvCxnSpPr>
        <p:spPr>
          <a:xfrm flipH="1" flipV="1">
            <a:off x="1493072" y="5356142"/>
            <a:ext cx="1010642" cy="825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C39F657C-432B-43CB-A2FB-18BDF7391215}"/>
              </a:ext>
            </a:extLst>
          </p:cNvPr>
          <p:cNvCxnSpPr/>
          <p:nvPr/>
        </p:nvCxnSpPr>
        <p:spPr>
          <a:xfrm flipV="1">
            <a:off x="4241633" y="5293205"/>
            <a:ext cx="362102" cy="62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66E97CB1-8019-44C6-B5B1-CF529C20E351}"/>
              </a:ext>
            </a:extLst>
          </p:cNvPr>
          <p:cNvSpPr txBox="1"/>
          <p:nvPr/>
        </p:nvSpPr>
        <p:spPr>
          <a:xfrm>
            <a:off x="4533605" y="5146452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1277D357-EC1A-4B3B-A97E-575CF05ECA26}"/>
              </a:ext>
            </a:extLst>
          </p:cNvPr>
          <p:cNvCxnSpPr/>
          <p:nvPr/>
        </p:nvCxnSpPr>
        <p:spPr>
          <a:xfrm>
            <a:off x="6924192" y="4527933"/>
            <a:ext cx="5061700" cy="2330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88921616-F4D0-4D0F-A7DA-E8CFE9D77AB6}"/>
              </a:ext>
            </a:extLst>
          </p:cNvPr>
          <p:cNvCxnSpPr/>
          <p:nvPr/>
        </p:nvCxnSpPr>
        <p:spPr>
          <a:xfrm>
            <a:off x="8037647" y="4391126"/>
            <a:ext cx="4433447" cy="18840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072C128-2E5E-41A8-8B2E-B489E21E9D06}"/>
              </a:ext>
            </a:extLst>
          </p:cNvPr>
          <p:cNvSpPr txBox="1"/>
          <p:nvPr/>
        </p:nvSpPr>
        <p:spPr>
          <a:xfrm>
            <a:off x="893074" y="4388590"/>
            <a:ext cx="2015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1991 POLICE:DAVIS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5CDB4A9-6065-429F-9BF1-F1978657B4D0}"/>
              </a:ext>
            </a:extLst>
          </p:cNvPr>
          <p:cNvSpPr/>
          <p:nvPr/>
        </p:nvSpPr>
        <p:spPr>
          <a:xfrm>
            <a:off x="1313395" y="476495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1994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77646DA-C9CD-4AFE-A990-0986FD7ED369}"/>
              </a:ext>
            </a:extLst>
          </p:cNvPr>
          <p:cNvCxnSpPr>
            <a:endCxn id="100" idx="0"/>
          </p:cNvCxnSpPr>
          <p:nvPr/>
        </p:nvCxnSpPr>
        <p:spPr>
          <a:xfrm flipH="1">
            <a:off x="5702256" y="2102386"/>
            <a:ext cx="2736664" cy="32594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470F19E8-0679-4711-BFC5-8B67D95D34D4}"/>
              </a:ext>
            </a:extLst>
          </p:cNvPr>
          <p:cNvCxnSpPr/>
          <p:nvPr/>
        </p:nvCxnSpPr>
        <p:spPr>
          <a:xfrm flipH="1">
            <a:off x="5854656" y="2254786"/>
            <a:ext cx="2736664" cy="32594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8ED4134E-81FE-42AE-8DEF-A032F511D091}"/>
              </a:ext>
            </a:extLst>
          </p:cNvPr>
          <p:cNvSpPr txBox="1"/>
          <p:nvPr/>
        </p:nvSpPr>
        <p:spPr>
          <a:xfrm>
            <a:off x="2264085" y="4740461"/>
            <a:ext cx="4283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Marx.</a:t>
            </a: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64F5B76-35E5-43F6-8425-435C97C9FA65}"/>
              </a:ext>
            </a:extLst>
          </p:cNvPr>
          <p:cNvSpPr/>
          <p:nvPr/>
        </p:nvSpPr>
        <p:spPr>
          <a:xfrm>
            <a:off x="4353268" y="3111688"/>
            <a:ext cx="1761094" cy="3357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F0DF05D-91C0-4025-A6C1-26643280F809}"/>
              </a:ext>
            </a:extLst>
          </p:cNvPr>
          <p:cNvSpPr/>
          <p:nvPr/>
        </p:nvSpPr>
        <p:spPr>
          <a:xfrm>
            <a:off x="4366864" y="3523149"/>
            <a:ext cx="1771186" cy="5643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nonPoliceTRX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2EADD559-467E-4A14-AC0D-59BDD32B59AA}"/>
              </a:ext>
            </a:extLst>
          </p:cNvPr>
          <p:cNvSpPr/>
          <p:nvPr/>
        </p:nvSpPr>
        <p:spPr>
          <a:xfrm>
            <a:off x="1276075" y="4680305"/>
            <a:ext cx="10787393" cy="213199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8" name="Picture 127">
            <a:extLst>
              <a:ext uri="{FF2B5EF4-FFF2-40B4-BE49-F238E27FC236}">
                <a16:creationId xmlns:a16="http://schemas.microsoft.com/office/drawing/2014/main" id="{93435611-6837-4410-B9F0-BB80D5AB399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03" y="4346200"/>
            <a:ext cx="433966" cy="431645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EE60C36F-E5C4-4F08-9B81-EAFD0AEFB899}"/>
              </a:ext>
            </a:extLst>
          </p:cNvPr>
          <p:cNvSpPr txBox="1"/>
          <p:nvPr/>
        </p:nvSpPr>
        <p:spPr>
          <a:xfrm>
            <a:off x="3320869" y="4307566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1992/3</a:t>
            </a:r>
          </a:p>
        </p:txBody>
      </p: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F9EA70D8-483B-4761-B91C-E9C26E017957}"/>
              </a:ext>
            </a:extLst>
          </p:cNvPr>
          <p:cNvCxnSpPr>
            <a:cxnSpLocks/>
            <a:stCxn id="131" idx="3"/>
          </p:cNvCxnSpPr>
          <p:nvPr/>
        </p:nvCxnSpPr>
        <p:spPr>
          <a:xfrm>
            <a:off x="4180400" y="4492232"/>
            <a:ext cx="1595981" cy="928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C638DA10-55D5-4021-9B13-7D490F50D04D}"/>
              </a:ext>
            </a:extLst>
          </p:cNvPr>
          <p:cNvCxnSpPr>
            <a:cxnSpLocks/>
            <a:stCxn id="131" idx="2"/>
          </p:cNvCxnSpPr>
          <p:nvPr/>
        </p:nvCxnSpPr>
        <p:spPr>
          <a:xfrm>
            <a:off x="3750635" y="4676898"/>
            <a:ext cx="2178146" cy="896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46A140D4-768D-4D06-9A9D-A1AB30D00007}"/>
              </a:ext>
            </a:extLst>
          </p:cNvPr>
          <p:cNvSpPr txBox="1"/>
          <p:nvPr/>
        </p:nvSpPr>
        <p:spPr>
          <a:xfrm>
            <a:off x="5075819" y="5358171"/>
            <a:ext cx="4869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VIRGINA.</a:t>
            </a:r>
            <a:r>
              <a:rPr lang="en-US" sz="800" strike="sngStrike" dirty="0" err="1"/>
              <a:t>anglea.ddr.</a:t>
            </a:r>
            <a:r>
              <a:rPr lang="en-US" sz="2400" dirty="0" err="1"/>
              <a:t>nonPoliceHomelessLisason</a:t>
            </a:r>
            <a:endParaRPr lang="en-US" sz="2400" dirty="0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BA4F955-1D9D-4B53-A8CB-DDFDE207CD26}"/>
              </a:ext>
            </a:extLst>
          </p:cNvPr>
          <p:cNvSpPr txBox="1"/>
          <p:nvPr/>
        </p:nvSpPr>
        <p:spPr>
          <a:xfrm>
            <a:off x="1537029" y="1471678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, 7</a:t>
            </a:r>
            <a:r>
              <a:rPr lang="en-US" baseline="30000" dirty="0"/>
              <a:t>th</a:t>
            </a:r>
            <a:endParaRPr lang="en-US" dirty="0"/>
          </a:p>
        </p:txBody>
      </p: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58F0BF3E-A001-4A57-8EAD-40983468C8F8}"/>
              </a:ext>
            </a:extLst>
          </p:cNvPr>
          <p:cNvCxnSpPr/>
          <p:nvPr/>
        </p:nvCxnSpPr>
        <p:spPr>
          <a:xfrm flipV="1">
            <a:off x="5776381" y="1024569"/>
            <a:ext cx="432180" cy="233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56EC453B-50FC-4488-BEC9-1C48CAA1DCF0}"/>
              </a:ext>
            </a:extLst>
          </p:cNvPr>
          <p:cNvCxnSpPr/>
          <p:nvPr/>
        </p:nvCxnSpPr>
        <p:spPr>
          <a:xfrm flipV="1">
            <a:off x="6432014" y="1038164"/>
            <a:ext cx="492178" cy="2198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C9FC6ECA-E637-4BD0-94C1-733CC00CA7A6}"/>
              </a:ext>
            </a:extLst>
          </p:cNvPr>
          <p:cNvCxnSpPr/>
          <p:nvPr/>
        </p:nvCxnSpPr>
        <p:spPr>
          <a:xfrm flipV="1">
            <a:off x="6786390" y="5514188"/>
            <a:ext cx="2269475" cy="305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CDCB374-D739-49C2-8107-F4FF1BF3C61A}"/>
              </a:ext>
            </a:extLst>
          </p:cNvPr>
          <p:cNvCxnSpPr/>
          <p:nvPr/>
        </p:nvCxnSpPr>
        <p:spPr>
          <a:xfrm>
            <a:off x="1400828" y="5117569"/>
            <a:ext cx="1573508" cy="2209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>
            <a:extLst>
              <a:ext uri="{FF2B5EF4-FFF2-40B4-BE49-F238E27FC236}">
                <a16:creationId xmlns:a16="http://schemas.microsoft.com/office/drawing/2014/main" id="{34B8AC3C-5299-45DE-8945-52D44786376D}"/>
              </a:ext>
            </a:extLst>
          </p:cNvPr>
          <p:cNvSpPr/>
          <p:nvPr/>
        </p:nvSpPr>
        <p:spPr>
          <a:xfrm>
            <a:off x="2886903" y="6304025"/>
            <a:ext cx="343401" cy="209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D8155D40-E603-434D-8597-95D68B8C237B}"/>
              </a:ext>
            </a:extLst>
          </p:cNvPr>
          <p:cNvSpPr txBox="1"/>
          <p:nvPr/>
        </p:nvSpPr>
        <p:spPr>
          <a:xfrm>
            <a:off x="3284477" y="6258982"/>
            <a:ext cx="398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1991 </a:t>
            </a:r>
            <a:r>
              <a:rPr lang="en-US" sz="800" strike="sngStrike" dirty="0"/>
              <a:t>Intel </a:t>
            </a:r>
            <a:r>
              <a:rPr lang="en-US" sz="800" strike="sngStrike" dirty="0" err="1"/>
              <a:t>Muncie;</a:t>
            </a:r>
            <a:r>
              <a:rPr lang="en-US" dirty="0" err="1"/>
              <a:t>HOMCE:LUX</a:t>
            </a:r>
            <a:r>
              <a:rPr lang="en-US" dirty="0"/>
              <a:t> </a:t>
            </a:r>
            <a:r>
              <a:rPr lang="en-US" sz="900" strike="sngStrike" dirty="0"/>
              <a:t>black guy showing </a:t>
            </a:r>
            <a:r>
              <a:rPr lang="en-US" sz="900" strike="sngStrike" dirty="0" err="1"/>
              <a:t>fahte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rfactory</a:t>
            </a:r>
            <a:endParaRPr lang="en-US" sz="900" strike="sngStrike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DFB2786-4E01-463F-AF13-E78E7590F8E6}"/>
              </a:ext>
            </a:extLst>
          </p:cNvPr>
          <p:cNvSpPr txBox="1"/>
          <p:nvPr/>
        </p:nvSpPr>
        <p:spPr>
          <a:xfrm>
            <a:off x="5011369" y="6510394"/>
            <a:ext cx="11240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Shots window </a:t>
            </a:r>
            <a:r>
              <a:rPr lang="en-US" sz="800" strike="sngStrike" dirty="0" err="1"/>
              <a:t>chrylser</a:t>
            </a:r>
            <a:endParaRPr lang="en-US" sz="800" strike="sngStrike" dirty="0"/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FD622BB8-67C3-4AF7-B51A-8E24ED33DE5A}"/>
              </a:ext>
            </a:extLst>
          </p:cNvPr>
          <p:cNvSpPr/>
          <p:nvPr/>
        </p:nvSpPr>
        <p:spPr>
          <a:xfrm>
            <a:off x="3815675" y="5882216"/>
            <a:ext cx="343401" cy="209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9AC02F8C-2C78-4AED-91B1-9F73A09A47D4}"/>
              </a:ext>
            </a:extLst>
          </p:cNvPr>
          <p:cNvSpPr txBox="1"/>
          <p:nvPr/>
        </p:nvSpPr>
        <p:spPr>
          <a:xfrm>
            <a:off x="4273991" y="5742449"/>
            <a:ext cx="9950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Goghoeh</a:t>
            </a:r>
            <a:r>
              <a:rPr lang="en-US" strike="sngStrike" dirty="0"/>
              <a:t>(</a:t>
            </a:r>
            <a:r>
              <a:rPr lang="en-US" strike="sngStrike" dirty="0" err="1"/>
              <a:t>kito</a:t>
            </a:r>
            <a:r>
              <a:rPr lang="en-US" strike="sngStrike" dirty="0"/>
              <a:t>, muni</a:t>
            </a:r>
            <a:r>
              <a:rPr lang="en-US" dirty="0"/>
              <a:t>)</a:t>
            </a:r>
          </a:p>
          <a:p>
            <a:r>
              <a:rPr lang="en-US" dirty="0"/>
              <a:t>IPX SQ.INT.AIRFOREL COLEMAN PENEOTNG </a:t>
            </a:r>
            <a:r>
              <a:rPr lang="en-US" sz="800" dirty="0"/>
              <a:t>bed(</a:t>
            </a:r>
            <a:r>
              <a:rPr lang="en-US" sz="800" dirty="0" err="1"/>
              <a:t>bwon</a:t>
            </a:r>
            <a:r>
              <a:rPr lang="en-US" sz="1600" dirty="0"/>
              <a:t>) v1.FBI:KIDNAPPING</a:t>
            </a:r>
            <a:r>
              <a:rPr lang="en-US" sz="800" dirty="0"/>
              <a:t>) Center of room/town/brain   </a:t>
            </a:r>
            <a:r>
              <a:rPr lang="en-US" sz="800" dirty="0" err="1"/>
              <a:t>kaiMannheim</a:t>
            </a:r>
            <a:r>
              <a:rPr lang="en-US" sz="800" dirty="0"/>
              <a:t>/kitoMunich30-way/8-way-JFK(3-way)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F2071CDF-BE06-4C98-96F9-08FACA8E72B8}"/>
              </a:ext>
            </a:extLst>
          </p:cNvPr>
          <p:cNvCxnSpPr/>
          <p:nvPr/>
        </p:nvCxnSpPr>
        <p:spPr>
          <a:xfrm>
            <a:off x="3905312" y="5750027"/>
            <a:ext cx="447956" cy="6387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CEA3D70D-9051-4CE3-9955-3B9C4DC4B330}"/>
              </a:ext>
            </a:extLst>
          </p:cNvPr>
          <p:cNvCxnSpPr/>
          <p:nvPr/>
        </p:nvCxnSpPr>
        <p:spPr>
          <a:xfrm>
            <a:off x="2863807" y="6174549"/>
            <a:ext cx="424283" cy="742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930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" y="880017"/>
            <a:ext cx="8763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85956E-5696-48A9-8E34-90C36F26B4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575" y="1865721"/>
            <a:ext cx="1032176" cy="556638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7FA46E-AE6D-4E4C-A2C8-286047C5AEE1}"/>
              </a:ext>
            </a:extLst>
          </p:cNvPr>
          <p:cNvCxnSpPr>
            <a:cxnSpLocks/>
          </p:cNvCxnSpPr>
          <p:nvPr/>
        </p:nvCxnSpPr>
        <p:spPr>
          <a:xfrm flipV="1">
            <a:off x="2498679" y="1694086"/>
            <a:ext cx="1498294" cy="9758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599AE91-2EB8-491F-B58E-2FD180DCE30F}"/>
              </a:ext>
            </a:extLst>
          </p:cNvPr>
          <p:cNvSpPr txBox="1"/>
          <p:nvPr/>
        </p:nvSpPr>
        <p:spPr>
          <a:xfrm>
            <a:off x="2737575" y="1410572"/>
            <a:ext cx="2349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ATOMBOMB(EINSTEIN)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047E1B-EB10-468A-A5B6-A4F24E296BC2}"/>
              </a:ext>
            </a:extLst>
          </p:cNvPr>
          <p:cNvSpPr txBox="1"/>
          <p:nvPr/>
        </p:nvSpPr>
        <p:spPr>
          <a:xfrm>
            <a:off x="3604287" y="1933173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Berlingo 1994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FB8B4B0-C115-4A61-95C9-E22094C3337C}"/>
              </a:ext>
            </a:extLst>
          </p:cNvPr>
          <p:cNvSpPr/>
          <p:nvPr/>
        </p:nvSpPr>
        <p:spPr>
          <a:xfrm>
            <a:off x="2556157" y="1340249"/>
            <a:ext cx="2531221" cy="1084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5832EEA-7269-44E2-8E02-317F171D3D2A}"/>
              </a:ext>
            </a:extLst>
          </p:cNvPr>
          <p:cNvCxnSpPr/>
          <p:nvPr/>
        </p:nvCxnSpPr>
        <p:spPr>
          <a:xfrm>
            <a:off x="1630312" y="4069095"/>
            <a:ext cx="9974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96CAF052-7699-4AE7-A7AD-82978532F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24" y="1343620"/>
            <a:ext cx="761705" cy="105466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9D540C56-1CF2-4021-82A0-A3F482A3B32E}"/>
              </a:ext>
            </a:extLst>
          </p:cNvPr>
          <p:cNvSpPr txBox="1"/>
          <p:nvPr/>
        </p:nvSpPr>
        <p:spPr>
          <a:xfrm>
            <a:off x="1641124" y="2853369"/>
            <a:ext cx="46501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JYLL  000.tw.pns.!AVABILLITY.CPVA.</a:t>
            </a:r>
            <a:r>
              <a:rPr lang="en-US" sz="800" strike="sngStrike" dirty="0"/>
              <a:t>apple. How about them boys</a:t>
            </a:r>
          </a:p>
          <a:p>
            <a:r>
              <a:rPr lang="en-US" dirty="0"/>
              <a:t>	</a:t>
            </a:r>
            <a:r>
              <a:rPr lang="en-US" strike="sngStrike" dirty="0"/>
              <a:t>$1 Trillion </a:t>
            </a:r>
            <a:r>
              <a:rPr lang="en-US" strike="sngStrike" dirty="0" err="1"/>
              <a:t>Doolar</a:t>
            </a:r>
            <a:r>
              <a:rPr lang="en-US" strike="sngStrike" dirty="0"/>
              <a:t> Payments (DTCC)</a:t>
            </a:r>
          </a:p>
          <a:p>
            <a:r>
              <a:rPr lang="en-US" dirty="0"/>
              <a:t>	</a:t>
            </a:r>
            <a:r>
              <a:rPr lang="en-US" strike="sngStrike" dirty="0"/>
              <a:t>Billboard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CB8437B-301D-4E72-A865-F2ABD4EFCA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256" y="2913473"/>
            <a:ext cx="940559" cy="9405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6489F71-F63D-493F-9FF2-19401802D2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422" y="2913474"/>
            <a:ext cx="1300038" cy="940558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F0F31CC-58AF-4F87-B910-A3EFD5DA3A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997" y="2872160"/>
            <a:ext cx="613731" cy="92227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48610000-7630-4C70-9904-9F1480E650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808" y="2926063"/>
            <a:ext cx="1200004" cy="77143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3E7A2AD-309B-49B6-B5A9-B7A2DDD4F82F}"/>
              </a:ext>
            </a:extLst>
          </p:cNvPr>
          <p:cNvCxnSpPr>
            <a:cxnSpLocks/>
          </p:cNvCxnSpPr>
          <p:nvPr/>
        </p:nvCxnSpPr>
        <p:spPr>
          <a:xfrm>
            <a:off x="7590622" y="2913473"/>
            <a:ext cx="4253692" cy="6229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634800A1-FB27-49C6-85A4-778AB95EBAD0}"/>
              </a:ext>
            </a:extLst>
          </p:cNvPr>
          <p:cNvSpPr/>
          <p:nvPr/>
        </p:nvSpPr>
        <p:spPr>
          <a:xfrm>
            <a:off x="7655541" y="2841703"/>
            <a:ext cx="4253692" cy="1084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6428FFF-94CA-4348-8D75-5ADC515BF36D}"/>
              </a:ext>
            </a:extLst>
          </p:cNvPr>
          <p:cNvCxnSpPr/>
          <p:nvPr/>
        </p:nvCxnSpPr>
        <p:spPr>
          <a:xfrm flipV="1">
            <a:off x="5971142" y="2669953"/>
            <a:ext cx="1487277" cy="1255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35ED2C9F-A4BF-4D3C-8DF4-7AB2DB7351B6}"/>
              </a:ext>
            </a:extLst>
          </p:cNvPr>
          <p:cNvSpPr/>
          <p:nvPr/>
        </p:nvSpPr>
        <p:spPr>
          <a:xfrm>
            <a:off x="6297184" y="2837530"/>
            <a:ext cx="1134855" cy="1084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56A3124-4F3D-4788-8DAC-B324C48E0036}"/>
              </a:ext>
            </a:extLst>
          </p:cNvPr>
          <p:cNvSpPr/>
          <p:nvPr/>
        </p:nvSpPr>
        <p:spPr>
          <a:xfrm>
            <a:off x="2192181" y="2824814"/>
            <a:ext cx="4024986" cy="1084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1A990F2-2962-4DE6-B1CA-3F0A9888A5FC}"/>
              </a:ext>
            </a:extLst>
          </p:cNvPr>
          <p:cNvCxnSpPr/>
          <p:nvPr/>
        </p:nvCxnSpPr>
        <p:spPr>
          <a:xfrm>
            <a:off x="1635820" y="2822353"/>
            <a:ext cx="9974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7B5EF3BD-FB22-4AE0-80AD-4F7739174CD3}"/>
              </a:ext>
            </a:extLst>
          </p:cNvPr>
          <p:cNvSpPr/>
          <p:nvPr/>
        </p:nvSpPr>
        <p:spPr>
          <a:xfrm>
            <a:off x="2163086" y="4229279"/>
            <a:ext cx="30764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ATOMCLOCK(jack and </a:t>
            </a:r>
            <a:r>
              <a:rPr lang="en-US" dirty="0" err="1"/>
              <a:t>jill</a:t>
            </a:r>
            <a:r>
              <a:rPr lang="en-US" dirty="0"/>
              <a:t> 1983)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897BFCE-8296-479A-8310-9B03AB249BAE}"/>
              </a:ext>
            </a:extLst>
          </p:cNvPr>
          <p:cNvSpPr txBox="1"/>
          <p:nvPr/>
        </p:nvSpPr>
        <p:spPr>
          <a:xfrm>
            <a:off x="1189733" y="285102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!SQ.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5D63963-3F74-43A7-BA1D-432363B3BE27}"/>
              </a:ext>
            </a:extLst>
          </p:cNvPr>
          <p:cNvSpPr txBox="1"/>
          <p:nvPr/>
        </p:nvSpPr>
        <p:spPr>
          <a:xfrm>
            <a:off x="4345836" y="4825388"/>
            <a:ext cx="4945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Jack and Jill wen up the hill to fetch a pale of water</a:t>
            </a:r>
          </a:p>
          <a:p>
            <a:r>
              <a:rPr lang="en-US" dirty="0"/>
              <a:t>Jason and Kimberly sitting in a tree K-I-S-S-I-N-G</a:t>
            </a:r>
          </a:p>
          <a:p>
            <a:r>
              <a:rPr lang="en-US" strike="sngStrike" dirty="0" err="1"/>
              <a:t>Struppee</a:t>
            </a:r>
            <a:r>
              <a:rPr lang="en-US" strike="sngStrike" dirty="0"/>
              <a:t> Eat you soup or ill will cut off  you fingers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A978E3BE-4C46-4207-8606-827C9C9E58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712" y="4783155"/>
            <a:ext cx="876300" cy="876300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0834ED1-2E28-436D-8E2A-A3522981CEA4}"/>
              </a:ext>
            </a:extLst>
          </p:cNvPr>
          <p:cNvCxnSpPr/>
          <p:nvPr/>
        </p:nvCxnSpPr>
        <p:spPr>
          <a:xfrm>
            <a:off x="9121966" y="4783155"/>
            <a:ext cx="1399142" cy="876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40D5C5E-30B6-4177-9DF0-B2F23A86A223}"/>
              </a:ext>
            </a:extLst>
          </p:cNvPr>
          <p:cNvCxnSpPr/>
          <p:nvPr/>
        </p:nvCxnSpPr>
        <p:spPr>
          <a:xfrm>
            <a:off x="4299096" y="4944235"/>
            <a:ext cx="6640653" cy="96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3343A36-5F7E-4F40-8B06-4E86B30A8A43}"/>
              </a:ext>
            </a:extLst>
          </p:cNvPr>
          <p:cNvCxnSpPr/>
          <p:nvPr/>
        </p:nvCxnSpPr>
        <p:spPr>
          <a:xfrm>
            <a:off x="4380157" y="5298006"/>
            <a:ext cx="6640653" cy="96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76AE9FB-50F4-432B-BF6A-8A29589A57B3}"/>
              </a:ext>
            </a:extLst>
          </p:cNvPr>
          <p:cNvSpPr/>
          <p:nvPr/>
        </p:nvSpPr>
        <p:spPr>
          <a:xfrm>
            <a:off x="4197428" y="4667756"/>
            <a:ext cx="6223380" cy="10840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0CA74F1-A0A1-45F3-B10E-4ADE90941A58}"/>
              </a:ext>
            </a:extLst>
          </p:cNvPr>
          <p:cNvSpPr txBox="1"/>
          <p:nvPr/>
        </p:nvSpPr>
        <p:spPr>
          <a:xfrm>
            <a:off x="7432039" y="4124724"/>
            <a:ext cx="465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Visa France </a:t>
            </a:r>
            <a:r>
              <a:rPr lang="en-US" dirty="0" err="1"/>
              <a:t>Seatlle</a:t>
            </a:r>
            <a:r>
              <a:rPr lang="en-US" dirty="0"/>
              <a:t> </a:t>
            </a:r>
            <a:r>
              <a:rPr lang="en-US" dirty="0" err="1"/>
              <a:t>Issaqua</a:t>
            </a:r>
            <a:r>
              <a:rPr lang="en-US" dirty="0"/>
              <a:t> High School Football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DB901B6-4B10-4031-84CB-FE6661F4CE80}"/>
              </a:ext>
            </a:extLst>
          </p:cNvPr>
          <p:cNvSpPr txBox="1"/>
          <p:nvPr/>
        </p:nvSpPr>
        <p:spPr>
          <a:xfrm>
            <a:off x="1243990" y="2487628"/>
            <a:ext cx="5386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PENTAGON.BASE.PAUL   </a:t>
            </a:r>
            <a:r>
              <a:rPr lang="en-US" sz="800" strike="sngStrike" dirty="0" err="1"/>
              <a:t>LAURA.marx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eishocke</a:t>
            </a:r>
            <a:r>
              <a:rPr lang="en-US" sz="800" strike="sngStrike" dirty="0"/>
              <a:t> beer</a:t>
            </a:r>
            <a:r>
              <a:rPr lang="en-US" dirty="0"/>
              <a:t>).</a:t>
            </a:r>
            <a:r>
              <a:rPr lang="en-US" b="1" dirty="0" err="1"/>
              <a:t>VIRGINA.St</a:t>
            </a:r>
            <a:r>
              <a:rPr lang="en-US" b="1" dirty="0"/>
              <a:t>. Nick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7F49CF4-74D5-49D4-AA96-C971850B927F}"/>
              </a:ext>
            </a:extLst>
          </p:cNvPr>
          <p:cNvCxnSpPr/>
          <p:nvPr/>
        </p:nvCxnSpPr>
        <p:spPr>
          <a:xfrm>
            <a:off x="1270427" y="2487628"/>
            <a:ext cx="9974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C27056C5-3A04-4DCB-928D-37DDD00F7617}"/>
              </a:ext>
            </a:extLst>
          </p:cNvPr>
          <p:cNvSpPr txBox="1"/>
          <p:nvPr/>
        </p:nvSpPr>
        <p:spPr>
          <a:xfrm>
            <a:off x="7528786" y="4358024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Larun</a:t>
            </a:r>
            <a:r>
              <a:rPr lang="en-US" sz="800" strike="sngStrike" dirty="0"/>
              <a:t> and Kelsie (Sex with </a:t>
            </a:r>
            <a:r>
              <a:rPr lang="en-US" sz="800" strike="sngStrike" dirty="0" err="1"/>
              <a:t>Micehlle</a:t>
            </a:r>
            <a:r>
              <a:rPr lang="en-US" sz="800" strike="sngStrike" dirty="0"/>
              <a:t>) </a:t>
            </a:r>
            <a:r>
              <a:rPr lang="en-US" dirty="0"/>
              <a:t>VIRINGA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1100B53-F53F-4CCB-AB83-5EF285453666}"/>
              </a:ext>
            </a:extLst>
          </p:cNvPr>
          <p:cNvCxnSpPr>
            <a:endCxn id="72" idx="3"/>
          </p:cNvCxnSpPr>
          <p:nvPr/>
        </p:nvCxnSpPr>
        <p:spPr>
          <a:xfrm flipV="1">
            <a:off x="7590622" y="4309390"/>
            <a:ext cx="4496474" cy="48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40BB4D7-5E4D-42C1-9027-56BD2E4205DC}"/>
              </a:ext>
            </a:extLst>
          </p:cNvPr>
          <p:cNvCxnSpPr>
            <a:stCxn id="76" idx="1"/>
          </p:cNvCxnSpPr>
          <p:nvPr/>
        </p:nvCxnSpPr>
        <p:spPr>
          <a:xfrm>
            <a:off x="7528786" y="4542690"/>
            <a:ext cx="1593180" cy="69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223C731-CD20-4662-9EB3-08E89EA86CC7}"/>
              </a:ext>
            </a:extLst>
          </p:cNvPr>
          <p:cNvSpPr/>
          <p:nvPr/>
        </p:nvSpPr>
        <p:spPr>
          <a:xfrm>
            <a:off x="7305418" y="4390198"/>
            <a:ext cx="131638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LAURA.marx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eishocke</a:t>
            </a:r>
            <a:r>
              <a:rPr lang="en-US" sz="800" strike="sngStrike" dirty="0"/>
              <a:t> beer</a:t>
            </a:r>
            <a:endParaRPr lang="en-US" sz="8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EF51905-ADA3-4339-B9EC-24DF1CBBB440}"/>
              </a:ext>
            </a:extLst>
          </p:cNvPr>
          <p:cNvSpPr txBox="1"/>
          <p:nvPr/>
        </p:nvSpPr>
        <p:spPr>
          <a:xfrm>
            <a:off x="5466258" y="4002475"/>
            <a:ext cx="424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  <a:r>
              <a:rPr lang="en-US" dirty="0"/>
              <a:t>.St. </a:t>
            </a:r>
            <a:r>
              <a:rPr lang="en-US" dirty="0" err="1"/>
              <a:t>Rita.FAMILY</a:t>
            </a:r>
            <a:r>
              <a:rPr lang="en-US" dirty="0"/>
              <a:t>[].!HOMCEI:KRYSTAL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A92FC6D-AEB3-446A-B1FE-932749CF8DC8}"/>
              </a:ext>
            </a:extLst>
          </p:cNvPr>
          <p:cNvSpPr txBox="1"/>
          <p:nvPr/>
        </p:nvSpPr>
        <p:spPr>
          <a:xfrm>
            <a:off x="1561573" y="5817237"/>
            <a:ext cx="1834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Billboard $25,000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508BB31-98C9-4327-B67B-1F72DAB13FF7}"/>
              </a:ext>
            </a:extLst>
          </p:cNvPr>
          <p:cNvSpPr txBox="1"/>
          <p:nvPr/>
        </p:nvSpPr>
        <p:spPr>
          <a:xfrm>
            <a:off x="6238527" y="3019976"/>
            <a:ext cx="18956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Morgan, </a:t>
            </a:r>
            <a:r>
              <a:rPr lang="en-US" sz="800" dirty="0" err="1"/>
              <a:t>Freman</a:t>
            </a:r>
            <a:endParaRPr lang="en-US" sz="800" dirty="0"/>
          </a:p>
          <a:p>
            <a:r>
              <a:rPr lang="en-US" sz="800" dirty="0" err="1"/>
              <a:t>Morga</a:t>
            </a:r>
            <a:r>
              <a:rPr lang="en-US" sz="800" dirty="0"/>
              <a:t>, JP Chase</a:t>
            </a:r>
          </a:p>
          <a:p>
            <a:r>
              <a:rPr lang="en-US" sz="800" dirty="0" err="1"/>
              <a:t>Mordan</a:t>
            </a:r>
            <a:r>
              <a:rPr lang="en-US" sz="800" dirty="0"/>
              <a:t>, Dexter</a:t>
            </a:r>
          </a:p>
          <a:p>
            <a:r>
              <a:rPr lang="en-US" dirty="0"/>
              <a:t>Morgan, Otis, Visa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42FA750-9BF1-4A4E-8C8F-7477DC9F6680}"/>
              </a:ext>
            </a:extLst>
          </p:cNvPr>
          <p:cNvSpPr txBox="1"/>
          <p:nvPr/>
        </p:nvSpPr>
        <p:spPr>
          <a:xfrm>
            <a:off x="6282086" y="2798599"/>
            <a:ext cx="324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G.GOD.HOMICDIE:DOG:HOOVER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0B5E49C-DC8F-4F1B-B9D2-687B6A398E81}"/>
              </a:ext>
            </a:extLst>
          </p:cNvPr>
          <p:cNvCxnSpPr/>
          <p:nvPr/>
        </p:nvCxnSpPr>
        <p:spPr>
          <a:xfrm flipV="1">
            <a:off x="3441855" y="4406658"/>
            <a:ext cx="1218854" cy="20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2" name="Picture 141">
            <a:extLst>
              <a:ext uri="{FF2B5EF4-FFF2-40B4-BE49-F238E27FC236}">
                <a16:creationId xmlns:a16="http://schemas.microsoft.com/office/drawing/2014/main" id="{289792FB-526D-4848-8F71-1EC92CCB1D4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40" y="5106566"/>
            <a:ext cx="869247" cy="339819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D58AEF22-012F-4D10-A4D7-E2FAA76E49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40" y="5258966"/>
            <a:ext cx="869247" cy="339819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63187678-2BDD-4DD2-A4E9-FCD2C355ED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40" y="5411366"/>
            <a:ext cx="869247" cy="339819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9F5FBAE9-A2F9-4A0E-92B9-FF2D3485687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240" y="5563766"/>
            <a:ext cx="869247" cy="339819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F25E549A-9518-4423-AA3E-6827ADB471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40" y="5716166"/>
            <a:ext cx="869247" cy="339819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94DD76DA-6A16-40F1-A695-B49481ABDC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440" y="5258966"/>
            <a:ext cx="869247" cy="339819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2DD7F0D9-2BF3-42CE-9599-D1BC302642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840" y="5411366"/>
            <a:ext cx="869247" cy="33981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22A186DA-64ED-4374-8AC9-77D34C61D5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240" y="5563766"/>
            <a:ext cx="869247" cy="339819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E68DCCB-7E5E-4B59-8FEE-9731174CB5A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640" y="5716166"/>
            <a:ext cx="869247" cy="339819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98BD2D81-9F04-416D-816B-FCFA8ED036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040" y="5868566"/>
            <a:ext cx="869247" cy="339819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90EECE46-B908-4FC7-B2B4-583A1E9F7649}"/>
              </a:ext>
            </a:extLst>
          </p:cNvPr>
          <p:cNvSpPr txBox="1"/>
          <p:nvPr/>
        </p:nvSpPr>
        <p:spPr>
          <a:xfrm>
            <a:off x="2016087" y="5041174"/>
            <a:ext cx="401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x5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E45B43C1-F902-4BA6-BA3F-18A355E3F691}"/>
              </a:ext>
            </a:extLst>
          </p:cNvPr>
          <p:cNvSpPr txBox="1"/>
          <p:nvPr/>
        </p:nvSpPr>
        <p:spPr>
          <a:xfrm>
            <a:off x="976470" y="2187804"/>
            <a:ext cx="6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7BC41384-CF03-4D39-ABEE-E66AD2EC4168}"/>
              </a:ext>
            </a:extLst>
          </p:cNvPr>
          <p:cNvSpPr/>
          <p:nvPr/>
        </p:nvSpPr>
        <p:spPr>
          <a:xfrm>
            <a:off x="1101112" y="2553997"/>
            <a:ext cx="10907265" cy="4080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736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" y="880017"/>
            <a:ext cx="876300" cy="8763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0EE8902-2769-4ED0-BC9F-149B62A0733C}"/>
              </a:ext>
            </a:extLst>
          </p:cNvPr>
          <p:cNvCxnSpPr/>
          <p:nvPr/>
        </p:nvCxnSpPr>
        <p:spPr>
          <a:xfrm>
            <a:off x="1500957" y="3679634"/>
            <a:ext cx="105211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0E6BBD3-D435-4EB8-BFA1-9FD745215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99" y="1380810"/>
            <a:ext cx="2192354" cy="1137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A929AC-3760-45B7-BED4-C5558226B783}"/>
              </a:ext>
            </a:extLst>
          </p:cNvPr>
          <p:cNvSpPr txBox="1"/>
          <p:nvPr/>
        </p:nvSpPr>
        <p:spPr>
          <a:xfrm>
            <a:off x="2373208" y="389364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LANGLEY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EF9CCF-14FD-4FCF-8A0C-3CF00F649F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0318" y="1395093"/>
            <a:ext cx="1615404" cy="12099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4E03BA-CACC-4B27-AEB0-0EFE7CB66471}"/>
              </a:ext>
            </a:extLst>
          </p:cNvPr>
          <p:cNvSpPr txBox="1"/>
          <p:nvPr/>
        </p:nvSpPr>
        <p:spPr>
          <a:xfrm>
            <a:off x="9160318" y="1042670"/>
            <a:ext cx="229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Reservoir St. </a:t>
            </a:r>
            <a:r>
              <a:rPr lang="en-US" dirty="0" err="1"/>
              <a:t>Anselom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93A93-7C6C-4834-A08F-D18E57A99EDB}"/>
              </a:ext>
            </a:extLst>
          </p:cNvPr>
          <p:cNvSpPr txBox="1"/>
          <p:nvPr/>
        </p:nvSpPr>
        <p:spPr>
          <a:xfrm>
            <a:off x="6132616" y="184210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JYLL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D6D4C8-F3E5-42B4-906F-7ECC1955F57B}"/>
              </a:ext>
            </a:extLst>
          </p:cNvPr>
          <p:cNvSpPr txBox="1"/>
          <p:nvPr/>
        </p:nvSpPr>
        <p:spPr>
          <a:xfrm>
            <a:off x="6995471" y="2604619"/>
            <a:ext cx="255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HOMICIDE:DOG:HOOVER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F41DEB-5442-4FBD-A3EF-4031720B21D1}"/>
              </a:ext>
            </a:extLst>
          </p:cNvPr>
          <p:cNvSpPr txBox="1"/>
          <p:nvPr/>
        </p:nvSpPr>
        <p:spPr>
          <a:xfrm>
            <a:off x="7872776" y="2858535"/>
            <a:ext cx="19046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ATOMBOMB(</a:t>
            </a:r>
            <a:r>
              <a:rPr lang="en-US" sz="900" strike="sngStrike" dirty="0" err="1"/>
              <a:t>tim</a:t>
            </a:r>
            <a:r>
              <a:rPr lang="en-US" sz="900" strike="sngStrike" dirty="0"/>
              <a:t>; High at Park –Bob)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34DB4B-BCBE-4890-83DB-B7A5B957E060}"/>
              </a:ext>
            </a:extLst>
          </p:cNvPr>
          <p:cNvSpPr txBox="1"/>
          <p:nvPr/>
        </p:nvSpPr>
        <p:spPr>
          <a:xfrm>
            <a:off x="6995471" y="2957510"/>
            <a:ext cx="4721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HOMCIDE:SUNSTROKE(</a:t>
            </a:r>
            <a:r>
              <a:rPr lang="en-US" strike="sngStrike" dirty="0"/>
              <a:t>kodak </a:t>
            </a:r>
            <a:r>
              <a:rPr lang="en-US" strike="sngStrike" dirty="0" err="1"/>
              <a:t>husband,wife,dog</a:t>
            </a:r>
            <a:r>
              <a:rPr lang="en-US" strike="sngStrike" dirty="0"/>
              <a:t>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F3B3AF-28FF-42D8-9786-606893477F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88" y="856915"/>
            <a:ext cx="2133600" cy="21431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92FAA-6658-4C5A-9FB6-2347B16F62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15" y="906471"/>
            <a:ext cx="2628900" cy="17430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C9DE2F-0B4F-4320-84B7-36C899FF6559}"/>
              </a:ext>
            </a:extLst>
          </p:cNvPr>
          <p:cNvSpPr txBox="1"/>
          <p:nvPr/>
        </p:nvSpPr>
        <p:spPr>
          <a:xfrm>
            <a:off x="3438476" y="2649546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Ross, California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E32BD8-8BC9-4A5F-805B-731ACEC6F816}"/>
              </a:ext>
            </a:extLst>
          </p:cNvPr>
          <p:cNvSpPr txBox="1"/>
          <p:nvPr/>
        </p:nvSpPr>
        <p:spPr>
          <a:xfrm>
            <a:off x="1207988" y="2914252"/>
            <a:ext cx="5279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CHARLIE(Frost, Rik).UN</a:t>
            </a:r>
            <a:r>
              <a:rPr lang="en-US" strike="sngStrike" dirty="0"/>
              <a:t>(</a:t>
            </a:r>
            <a:r>
              <a:rPr lang="en-US" strike="sngStrike" dirty="0" err="1"/>
              <a:t>ddr</a:t>
            </a:r>
            <a:r>
              <a:rPr lang="en-US" strike="sngStrike" dirty="0"/>
              <a:t> spy </a:t>
            </a:r>
            <a:r>
              <a:rPr lang="en-US" strike="sngStrike" dirty="0" err="1"/>
              <a:t>ric</a:t>
            </a:r>
            <a:r>
              <a:rPr lang="en-US" dirty="0"/>
              <a:t>).WWI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606BAA-B8E6-453F-9105-0D9101466C26}"/>
              </a:ext>
            </a:extLst>
          </p:cNvPr>
          <p:cNvSpPr/>
          <p:nvPr/>
        </p:nvSpPr>
        <p:spPr>
          <a:xfrm>
            <a:off x="3469515" y="4302406"/>
            <a:ext cx="6024278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Langley Virginia city </a:t>
            </a:r>
            <a:r>
              <a:rPr lang="en-US" b="1" dirty="0"/>
              <a:t>Church</a:t>
            </a:r>
          </a:p>
          <a:p>
            <a:r>
              <a:rPr lang="en-US" dirty="0"/>
              <a:t>Langley, </a:t>
            </a:r>
            <a:r>
              <a:rPr lang="en-US" dirty="0" err="1"/>
              <a:t>Virgina</a:t>
            </a:r>
            <a:r>
              <a:rPr lang="en-US" dirty="0"/>
              <a:t> </a:t>
            </a:r>
            <a:r>
              <a:rPr lang="en-US" b="1" dirty="0" err="1"/>
              <a:t>Unviersity</a:t>
            </a:r>
            <a:r>
              <a:rPr lang="en-US" b="1" dirty="0"/>
              <a:t> </a:t>
            </a:r>
          </a:p>
          <a:p>
            <a:r>
              <a:rPr lang="en-US" dirty="0"/>
              <a:t>	- </a:t>
            </a:r>
            <a:r>
              <a:rPr lang="en-US" strike="sngStrike" dirty="0"/>
              <a:t>(</a:t>
            </a:r>
            <a:r>
              <a:rPr lang="en-US" strike="sngStrike" dirty="0" err="1"/>
              <a:t>Gazonga</a:t>
            </a:r>
            <a:r>
              <a:rPr lang="en-US" strike="sngStrike" dirty="0"/>
              <a:t>)  §</a:t>
            </a:r>
            <a:r>
              <a:rPr lang="en-US" strike="sngStrike" dirty="0" err="1"/>
              <a:t>SexAbues</a:t>
            </a:r>
            <a:r>
              <a:rPr lang="en-US" strike="sngStrike" dirty="0"/>
              <a:t> </a:t>
            </a:r>
            <a:r>
              <a:rPr lang="en-US" strike="sngStrike" dirty="0" err="1"/>
              <a:t>Redhair</a:t>
            </a:r>
            <a:r>
              <a:rPr lang="en-US" strike="sngStrike" dirty="0"/>
              <a:t> </a:t>
            </a:r>
            <a:r>
              <a:rPr lang="en-US" strike="sngStrike" dirty="0" err="1"/>
              <a:t>Esaw</a:t>
            </a:r>
            <a:r>
              <a:rPr lang="en-US" strike="sngStrike" dirty="0"/>
              <a:t> </a:t>
            </a:r>
            <a:r>
              <a:rPr lang="en-US" strike="sngStrike" dirty="0" err="1"/>
              <a:t>Georege</a:t>
            </a:r>
            <a:r>
              <a:rPr lang="en-US" strike="sngStrike" dirty="0"/>
              <a:t> Lukas</a:t>
            </a:r>
          </a:p>
          <a:p>
            <a:r>
              <a:rPr lang="en-US" dirty="0"/>
              <a:t>	IPX</a:t>
            </a:r>
          </a:p>
          <a:p>
            <a:r>
              <a:rPr lang="en-US" dirty="0"/>
              <a:t>	</a:t>
            </a:r>
            <a:r>
              <a:rPr lang="en-US" strike="sngStrike" dirty="0" err="1"/>
              <a:t>Univesity</a:t>
            </a:r>
            <a:r>
              <a:rPr lang="en-US" strike="sngStrike" dirty="0"/>
              <a:t> of </a:t>
            </a:r>
            <a:r>
              <a:rPr lang="en-US" strike="sngStrike" dirty="0" err="1"/>
              <a:t>Applcie</a:t>
            </a:r>
            <a:r>
              <a:rPr lang="en-US" strike="sngStrike" dirty="0"/>
              <a:t> </a:t>
            </a:r>
            <a:r>
              <a:rPr lang="en-US" strike="sngStrike" dirty="0" err="1"/>
              <a:t>Sicens</a:t>
            </a:r>
            <a:r>
              <a:rPr lang="en-US" strike="sngStrike" dirty="0"/>
              <a:t> </a:t>
            </a:r>
            <a:r>
              <a:rPr lang="en-US" strike="sngStrike" dirty="0" err="1"/>
              <a:t>Karlsurhe</a:t>
            </a:r>
            <a:endParaRPr lang="en-US" strike="sngStrike" dirty="0"/>
          </a:p>
          <a:p>
            <a:r>
              <a:rPr lang="en-US" dirty="0"/>
              <a:t>	VIRIGN.MARY </a:t>
            </a:r>
            <a:r>
              <a:rPr lang="en-US" strike="sngStrike" dirty="0"/>
              <a:t>(</a:t>
            </a:r>
            <a:r>
              <a:rPr lang="en-US" strike="sngStrike" dirty="0" err="1"/>
              <a:t>marx</a:t>
            </a:r>
            <a:r>
              <a:rPr lang="en-US" strike="sngStrike" dirty="0"/>
              <a:t>(kit)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0D484D-6861-4938-8447-41ABD049D376}"/>
              </a:ext>
            </a:extLst>
          </p:cNvPr>
          <p:cNvSpPr txBox="1"/>
          <p:nvPr/>
        </p:nvSpPr>
        <p:spPr>
          <a:xfrm>
            <a:off x="2373208" y="3646950"/>
            <a:ext cx="3463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CONFIGUATOIN ITEMS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Apple.greenstamps.touch</a:t>
            </a:r>
            <a:r>
              <a:rPr lang="en-US" sz="800" strike="sngStrike" dirty="0"/>
              <a:t>: 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AB5ABCA-F273-455E-8A0D-BA3454FCDE77}"/>
              </a:ext>
            </a:extLst>
          </p:cNvPr>
          <p:cNvSpPr txBox="1"/>
          <p:nvPr/>
        </p:nvSpPr>
        <p:spPr>
          <a:xfrm>
            <a:off x="2373959" y="6297837"/>
            <a:ext cx="24769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Mathew Langley did not go to </a:t>
            </a:r>
            <a:r>
              <a:rPr lang="en-US" sz="900" strike="sngStrike" dirty="0" err="1"/>
              <a:t>Gazonga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Unviesty</a:t>
            </a:r>
            <a:r>
              <a:rPr lang="en-US" sz="900" strike="sngStrike" dirty="0"/>
              <a:t>.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0EBF31-65E1-43D3-80E6-FC335892DB09}"/>
              </a:ext>
            </a:extLst>
          </p:cNvPr>
          <p:cNvCxnSpPr>
            <a:cxnSpLocks/>
          </p:cNvCxnSpPr>
          <p:nvPr/>
        </p:nvCxnSpPr>
        <p:spPr>
          <a:xfrm flipH="1">
            <a:off x="1500957" y="2754217"/>
            <a:ext cx="2047128" cy="150875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BA722691-57E2-4E01-8867-37CF2E3553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615" y="4257387"/>
            <a:ext cx="800355" cy="51451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F704CD8-F503-4783-BEE3-E0E3BADCB9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205" y="4291043"/>
            <a:ext cx="607742" cy="40442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1D3087E-BD78-47FA-B982-2C56A713F064}"/>
              </a:ext>
            </a:extLst>
          </p:cNvPr>
          <p:cNvSpPr txBox="1"/>
          <p:nvPr/>
        </p:nvSpPr>
        <p:spPr>
          <a:xfrm>
            <a:off x="1961002" y="503470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Jyll</a:t>
            </a:r>
            <a:endParaRPr lang="en-US" strike="sngStrike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20FCB3-0955-446C-AD66-76F629F45BCF}"/>
              </a:ext>
            </a:extLst>
          </p:cNvPr>
          <p:cNvCxnSpPr/>
          <p:nvPr/>
        </p:nvCxnSpPr>
        <p:spPr>
          <a:xfrm>
            <a:off x="2274788" y="5205571"/>
            <a:ext cx="8035428" cy="583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3E87B90F-D91B-45BF-977C-35F2A5B140B1}"/>
              </a:ext>
            </a:extLst>
          </p:cNvPr>
          <p:cNvSpPr txBox="1"/>
          <p:nvPr/>
        </p:nvSpPr>
        <p:spPr>
          <a:xfrm>
            <a:off x="10310216" y="542985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Jack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E8B0B4-90C1-4A5F-8C0A-B0BB179A37AD}"/>
              </a:ext>
            </a:extLst>
          </p:cNvPr>
          <p:cNvSpPr txBox="1"/>
          <p:nvPr/>
        </p:nvSpPr>
        <p:spPr>
          <a:xfrm>
            <a:off x="6415706" y="6528669"/>
            <a:ext cx="15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WATER  </a:t>
            </a:r>
            <a:r>
              <a:rPr lang="en-US" sz="800" strike="sngStrike" dirty="0" err="1"/>
              <a:t>apple.os.sierra</a:t>
            </a:r>
            <a:endParaRPr lang="en-US" sz="800" strike="sngStrike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BBA2668-6AA6-43C1-93BE-8F66E3DA5640}"/>
              </a:ext>
            </a:extLst>
          </p:cNvPr>
          <p:cNvSpPr/>
          <p:nvPr/>
        </p:nvSpPr>
        <p:spPr>
          <a:xfrm>
            <a:off x="3548085" y="3733618"/>
            <a:ext cx="6229380" cy="23231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23FE5FA-1E39-4DAC-A6E9-6DA417E50B0A}"/>
              </a:ext>
            </a:extLst>
          </p:cNvPr>
          <p:cNvCxnSpPr>
            <a:stCxn id="29" idx="1"/>
          </p:cNvCxnSpPr>
          <p:nvPr/>
        </p:nvCxnSpPr>
        <p:spPr>
          <a:xfrm>
            <a:off x="2373208" y="3831616"/>
            <a:ext cx="3190310" cy="62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CE4A1BE4-E8F9-4E54-A75E-1EA1907B3E1A}"/>
              </a:ext>
            </a:extLst>
          </p:cNvPr>
          <p:cNvCxnSpPr/>
          <p:nvPr/>
        </p:nvCxnSpPr>
        <p:spPr>
          <a:xfrm>
            <a:off x="3341588" y="3089367"/>
            <a:ext cx="901756" cy="69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1F0A917-6505-48C7-A861-052493427AFD}"/>
              </a:ext>
            </a:extLst>
          </p:cNvPr>
          <p:cNvSpPr txBox="1"/>
          <p:nvPr/>
        </p:nvSpPr>
        <p:spPr>
          <a:xfrm>
            <a:off x="3469916" y="3259748"/>
            <a:ext cx="3510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Ross, </a:t>
            </a:r>
            <a:r>
              <a:rPr lang="en-US" dirty="0" err="1"/>
              <a:t>Califoanri.WWI.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kaiserpenente.ibm.portal</a:t>
            </a:r>
            <a:r>
              <a:rPr lang="en-US" sz="800" strike="sngStrike" dirty="0"/>
              <a:t>)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69BF4B9-1CCE-4E87-AC6F-631AF646EEDE}"/>
              </a:ext>
            </a:extLst>
          </p:cNvPr>
          <p:cNvSpPr txBox="1"/>
          <p:nvPr/>
        </p:nvSpPr>
        <p:spPr>
          <a:xfrm>
            <a:off x="3260993" y="3444414"/>
            <a:ext cx="424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NAVY.SUFRBOAR </a:t>
            </a:r>
            <a:r>
              <a:rPr lang="en-US" strike="sngStrike" dirty="0"/>
              <a:t>12FT</a:t>
            </a:r>
            <a:r>
              <a:rPr lang="en-US" dirty="0"/>
              <a:t> .</a:t>
            </a:r>
            <a:r>
              <a:rPr lang="en-US" dirty="0" err="1"/>
              <a:t>INTERUPTS.</a:t>
            </a:r>
            <a:r>
              <a:rPr lang="en-US" strike="sngStrike" dirty="0" err="1"/>
              <a:t>phil</a:t>
            </a:r>
            <a:r>
              <a:rPr lang="en-US" strike="sngStrike" dirty="0"/>
              <a:t>/</a:t>
            </a:r>
            <a:r>
              <a:rPr lang="en-US" strike="sngStrike" dirty="0" err="1"/>
              <a:t>kim</a:t>
            </a:r>
            <a:endParaRPr lang="en-US" strike="sngStrike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F9A419E-991B-40AA-8C71-4D004F22E93B}"/>
              </a:ext>
            </a:extLst>
          </p:cNvPr>
          <p:cNvSpPr txBox="1"/>
          <p:nvPr/>
        </p:nvSpPr>
        <p:spPr>
          <a:xfrm>
            <a:off x="2890565" y="3155178"/>
            <a:ext cx="32207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CPVA.roth.ibm.dmiler.apple.Accenteru.employe.rick.frost.!AVAVBILITY</a:t>
            </a:r>
          </a:p>
          <a:p>
            <a:r>
              <a:rPr lang="en-US" sz="800" dirty="0"/>
              <a:t>CPVA. </a:t>
            </a:r>
            <a:r>
              <a:rPr lang="en-US" sz="800" dirty="0" err="1"/>
              <a:t>Roth.ibm.dmril.apple.Accnetuere.employer.sabyr.trozin.AVABILITY</a:t>
            </a:r>
            <a:endParaRPr lang="en-US" sz="8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A0BB658-8036-406A-9C19-B0621E184CE3}"/>
              </a:ext>
            </a:extLst>
          </p:cNvPr>
          <p:cNvSpPr txBox="1"/>
          <p:nvPr/>
        </p:nvSpPr>
        <p:spPr>
          <a:xfrm>
            <a:off x="6323951" y="811755"/>
            <a:ext cx="3357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PROJECT B </a:t>
            </a:r>
            <a:r>
              <a:rPr lang="en-US" dirty="0"/>
              <a:t>INTERUPTS </a:t>
            </a:r>
            <a:r>
              <a:rPr lang="en-US" b="1" dirty="0"/>
              <a:t>PROJECT A</a:t>
            </a:r>
          </a:p>
          <a:p>
            <a:r>
              <a:rPr lang="en-US" strike="sngStrike" dirty="0"/>
              <a:t>@</a:t>
            </a:r>
            <a:r>
              <a:rPr lang="en-US" dirty="0"/>
              <a:t>$25M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3084F98-D82B-4398-89F9-8F400FE2D1DC}"/>
              </a:ext>
            </a:extLst>
          </p:cNvPr>
          <p:cNvCxnSpPr/>
          <p:nvPr/>
        </p:nvCxnSpPr>
        <p:spPr>
          <a:xfrm flipV="1">
            <a:off x="7370284" y="1756317"/>
            <a:ext cx="2721167" cy="4656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FF3047B6-A569-4C71-B8F6-87AA301C896C}"/>
              </a:ext>
            </a:extLst>
          </p:cNvPr>
          <p:cNvSpPr/>
          <p:nvPr/>
        </p:nvSpPr>
        <p:spPr>
          <a:xfrm>
            <a:off x="5769238" y="6076180"/>
            <a:ext cx="3017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PROJECT C</a:t>
            </a:r>
            <a:r>
              <a:rPr lang="en-US" dirty="0"/>
              <a:t>:</a:t>
            </a:r>
            <a:r>
              <a:rPr lang="en-US" sz="800" strike="sngStrike" dirty="0"/>
              <a:t> fetch water </a:t>
            </a:r>
            <a:r>
              <a:rPr lang="en-US" sz="800" strike="sngStrike" dirty="0" err="1"/>
              <a:t>ouf</a:t>
            </a:r>
            <a:r>
              <a:rPr lang="en-US" sz="800" strike="sngStrike" dirty="0"/>
              <a:t> his </a:t>
            </a:r>
            <a:r>
              <a:rPr lang="en-US" sz="800" strike="sngStrike" dirty="0" err="1"/>
              <a:t>ass;charts</a:t>
            </a:r>
            <a:r>
              <a:rPr lang="en-US" dirty="0"/>
              <a:t> PREA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702EBC7-24AC-4422-AEDD-7E19E1818A3E}"/>
              </a:ext>
            </a:extLst>
          </p:cNvPr>
          <p:cNvCxnSpPr>
            <a:cxnSpLocks/>
          </p:cNvCxnSpPr>
          <p:nvPr/>
        </p:nvCxnSpPr>
        <p:spPr>
          <a:xfrm>
            <a:off x="1029205" y="4257387"/>
            <a:ext cx="1520133" cy="498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E4DA658E-4721-4921-AAAE-5826B4CB237F}"/>
              </a:ext>
            </a:extLst>
          </p:cNvPr>
          <p:cNvSpPr/>
          <p:nvPr/>
        </p:nvSpPr>
        <p:spPr>
          <a:xfrm>
            <a:off x="984011" y="4163977"/>
            <a:ext cx="1520133" cy="75546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2B14C6B-E1B5-4674-A507-36F9D7F98C1C}"/>
              </a:ext>
            </a:extLst>
          </p:cNvPr>
          <p:cNvSpPr txBox="1"/>
          <p:nvPr/>
        </p:nvSpPr>
        <p:spPr>
          <a:xfrm>
            <a:off x="1299990" y="5788909"/>
            <a:ext cx="18518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HUSDON:MATHEW </a:t>
            </a:r>
            <a:r>
              <a:rPr lang="en-US" dirty="0" err="1"/>
              <a:t>Andew</a:t>
            </a:r>
            <a:r>
              <a:rPr lang="en-US" dirty="0"/>
              <a:t> </a:t>
            </a:r>
            <a:r>
              <a:rPr lang="en-US" dirty="0" err="1"/>
              <a:t>Architecute</a:t>
            </a:r>
            <a:r>
              <a:rPr lang="en-US" dirty="0"/>
              <a:t> </a:t>
            </a:r>
            <a:r>
              <a:rPr lang="en-US" dirty="0" err="1"/>
              <a:t>appe.otuch</a:t>
            </a:r>
            <a:r>
              <a:rPr lang="en-US" dirty="0"/>
              <a:t>  ; Book; Fox(worthy);     </a:t>
            </a:r>
            <a:r>
              <a:rPr lang="en-US" sz="800" strike="sngStrike" dirty="0"/>
              <a:t>Andrew ? From </a:t>
            </a:r>
            <a:r>
              <a:rPr lang="en-US" sz="800" strike="sngStrike" dirty="0" err="1"/>
              <a:t>Wilys</a:t>
            </a:r>
            <a:r>
              <a:rPr lang="en-US" sz="800" strike="sngStrike" dirty="0"/>
              <a:t> team show </a:t>
            </a:r>
            <a:r>
              <a:rPr lang="en-US" sz="800" strike="sngStrike" dirty="0" err="1"/>
              <a:t>archtiecutre</a:t>
            </a:r>
            <a:r>
              <a:rPr lang="en-US" sz="800" strike="sngStrike" dirty="0"/>
              <a:t> on </a:t>
            </a:r>
            <a:r>
              <a:rPr lang="en-US" sz="800" strike="sngStrike" dirty="0" err="1"/>
              <a:t>apper</a:t>
            </a:r>
            <a:r>
              <a:rPr lang="en-US" sz="800" strike="sngStrike" dirty="0"/>
              <a:t> about </a:t>
            </a:r>
            <a:r>
              <a:rPr lang="en-US" sz="800" strike="sngStrike" dirty="0" err="1"/>
              <a:t>apple.touch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laught</a:t>
            </a:r>
            <a:r>
              <a:rPr lang="en-US" sz="800" strike="sngStrike" dirty="0"/>
              <a:t> as Mathew at </a:t>
            </a:r>
            <a:r>
              <a:rPr lang="en-US" sz="800" strike="sngStrike" dirty="0" err="1"/>
              <a:t>husdon</a:t>
            </a:r>
            <a:r>
              <a:rPr lang="en-US" sz="800" strike="sngStrike" dirty="0"/>
              <a:t> with </a:t>
            </a:r>
            <a:r>
              <a:rPr lang="en-US" dirty="0"/>
              <a:t>books[] JFK(</a:t>
            </a:r>
            <a:r>
              <a:rPr lang="en-US" strike="sngStrike" dirty="0"/>
              <a:t>book about </a:t>
            </a:r>
            <a:r>
              <a:rPr lang="en-US" strike="sngStrike" dirty="0" err="1"/>
              <a:t>searl</a:t>
            </a:r>
            <a:r>
              <a:rPr lang="en-US" strike="sngStrike" dirty="0"/>
              <a:t> </a:t>
            </a:r>
            <a:r>
              <a:rPr lang="en-US" strike="sngStrike" dirty="0" err="1"/>
              <a:t>kilers</a:t>
            </a:r>
            <a:r>
              <a:rPr lang="en-US" strike="sngStrike" dirty="0"/>
              <a:t>; </a:t>
            </a:r>
            <a:r>
              <a:rPr lang="en-US" strike="sngStrike" dirty="0" err="1"/>
              <a:t>jeff</a:t>
            </a:r>
            <a:r>
              <a:rPr lang="en-US" strike="sngStrike" dirty="0"/>
              <a:t> </a:t>
            </a:r>
            <a:r>
              <a:rPr lang="en-US" strike="sngStrike" dirty="0" err="1"/>
              <a:t>foxworth</a:t>
            </a:r>
            <a:r>
              <a:rPr lang="en-US" strike="sngStrike" dirty="0"/>
              <a:t>, 2 </a:t>
            </a:r>
            <a:r>
              <a:rPr lang="en-US" strike="sngStrike" dirty="0" err="1"/>
              <a:t>livece</a:t>
            </a:r>
            <a:r>
              <a:rPr lang="en-US" strike="sngStrike" dirty="0"/>
              <a:t>, !1SOUL), …</a:t>
            </a:r>
            <a:r>
              <a:rPr lang="en-US" dirty="0"/>
              <a:t>)</a:t>
            </a:r>
          </a:p>
          <a:p>
            <a:r>
              <a:rPr lang="en-US" strike="sngStrike" dirty="0"/>
              <a:t>Call </a:t>
            </a:r>
            <a:r>
              <a:rPr lang="en-US" strike="sngStrike" dirty="0" err="1"/>
              <a:t>yourice</a:t>
            </a:r>
            <a:r>
              <a:rPr lang="en-US" strike="sngStrike" dirty="0"/>
              <a:t>? St. Rita Billboard Stanford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D644426-4212-4F15-AA1E-16949D00D914}"/>
              </a:ext>
            </a:extLst>
          </p:cNvPr>
          <p:cNvSpPr/>
          <p:nvPr/>
        </p:nvSpPr>
        <p:spPr>
          <a:xfrm>
            <a:off x="1106421" y="822362"/>
            <a:ext cx="11146191" cy="6035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96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" y="880017"/>
            <a:ext cx="876300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EF9CCF-14FD-4FCF-8A0C-3CF00F649F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48" y="1578989"/>
            <a:ext cx="1979881" cy="1483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4E03BA-CACC-4B27-AEB0-0EFE7CB66471}"/>
              </a:ext>
            </a:extLst>
          </p:cNvPr>
          <p:cNvSpPr txBox="1"/>
          <p:nvPr/>
        </p:nvSpPr>
        <p:spPr>
          <a:xfrm>
            <a:off x="6525885" y="2326380"/>
            <a:ext cx="1324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Reservoir </a:t>
            </a:r>
          </a:p>
          <a:p>
            <a:r>
              <a:rPr lang="en-US" b="1" dirty="0"/>
              <a:t>St. </a:t>
            </a:r>
            <a:r>
              <a:rPr lang="en-US" b="1" dirty="0" err="1"/>
              <a:t>Anselom</a:t>
            </a:r>
            <a:endParaRPr 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93A93-7C6C-4834-A08F-D18E57A99EDB}"/>
              </a:ext>
            </a:extLst>
          </p:cNvPr>
          <p:cNvSpPr txBox="1"/>
          <p:nvPr/>
        </p:nvSpPr>
        <p:spPr>
          <a:xfrm>
            <a:off x="6132616" y="184210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JYLL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5F3B3AF-28FF-42D8-9786-606893477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988" y="856915"/>
            <a:ext cx="2133600" cy="21431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992FAA-6658-4C5A-9FB6-2347B16F6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815" y="906471"/>
            <a:ext cx="2628900" cy="17430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5D6D9E-333E-4762-871D-6B8E8432D1DE}"/>
              </a:ext>
            </a:extLst>
          </p:cNvPr>
          <p:cNvSpPr txBox="1"/>
          <p:nvPr/>
        </p:nvSpPr>
        <p:spPr>
          <a:xfrm>
            <a:off x="3579300" y="2910790"/>
            <a:ext cx="91563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strike="sngStrike" dirty="0" err="1"/>
              <a:t>Jyll</a:t>
            </a:r>
            <a:endParaRPr lang="en-US" sz="4400" b="1" strike="sngStrik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811A2F-2285-4AC3-A9FD-FDC4C3237A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41" y="3098918"/>
            <a:ext cx="2171536" cy="30677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9186AF-CCE6-42DC-BA4E-EBF1AD1117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840" y="4558194"/>
            <a:ext cx="2476500" cy="18478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68C08D7-9ECE-4207-8DEC-F5057F49982A}"/>
              </a:ext>
            </a:extLst>
          </p:cNvPr>
          <p:cNvSpPr txBox="1"/>
          <p:nvPr/>
        </p:nvSpPr>
        <p:spPr>
          <a:xfrm>
            <a:off x="6093715" y="3613666"/>
            <a:ext cx="3484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Fetch pales of </a:t>
            </a:r>
            <a:r>
              <a:rPr lang="en-US" strike="sngStrike" dirty="0" err="1"/>
              <a:t>Watter</a:t>
            </a:r>
            <a:r>
              <a:rPr lang="en-US" strike="sngStrike" dirty="0"/>
              <a:t> out of my ass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C13F1F-5BA9-4235-89AD-B1825D09CD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48" y="4433152"/>
            <a:ext cx="4067175" cy="112395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64005EE-05CA-4F2E-B661-F902F8169E66}"/>
              </a:ext>
            </a:extLst>
          </p:cNvPr>
          <p:cNvSpPr txBox="1"/>
          <p:nvPr/>
        </p:nvSpPr>
        <p:spPr>
          <a:xfrm>
            <a:off x="6567403" y="4413193"/>
            <a:ext cx="12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Lake Tahoe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9354EE6-13CE-4E99-8B23-2F60D8B2EB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92" y="3353228"/>
            <a:ext cx="3771050" cy="2693608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522521-F03E-4E3C-9EC3-F8E4059F4FC9}"/>
              </a:ext>
            </a:extLst>
          </p:cNvPr>
          <p:cNvSpPr txBox="1"/>
          <p:nvPr/>
        </p:nvSpPr>
        <p:spPr>
          <a:xfrm>
            <a:off x="3602863" y="3464382"/>
            <a:ext cx="2606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!HOMCDIE:JESUS.</a:t>
            </a:r>
          </a:p>
          <a:p>
            <a:r>
              <a:rPr lang="en-US" dirty="0"/>
              <a:t>IPX.INT(</a:t>
            </a:r>
            <a:r>
              <a:rPr lang="en-US" dirty="0" err="1"/>
              <a:t>lutz,nees,franlink</a:t>
            </a:r>
            <a:r>
              <a:rPr lang="en-US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612CF6C-E04F-4E7F-ACA2-25EC5412D03C}"/>
              </a:ext>
            </a:extLst>
          </p:cNvPr>
          <p:cNvSpPr txBox="1"/>
          <p:nvPr/>
        </p:nvSpPr>
        <p:spPr>
          <a:xfrm>
            <a:off x="6301648" y="3261008"/>
            <a:ext cx="2682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v2.FBI:KIDNAPPING(</a:t>
            </a:r>
            <a:r>
              <a:rPr lang="en-US" sz="800" strike="sngStrike" dirty="0" err="1"/>
              <a:t>childenr</a:t>
            </a:r>
            <a:r>
              <a:rPr lang="en-US" sz="800" strike="sngStrike" dirty="0"/>
              <a:t> book)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03F28FA-20B2-4092-80D0-CF9E51E0A0A5}"/>
              </a:ext>
            </a:extLst>
          </p:cNvPr>
          <p:cNvSpPr txBox="1"/>
          <p:nvPr/>
        </p:nvSpPr>
        <p:spPr>
          <a:xfrm>
            <a:off x="4211293" y="3089403"/>
            <a:ext cx="826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Pinao</a:t>
            </a:r>
            <a:r>
              <a:rPr lang="en-US" sz="800" strike="sngStrike" dirty="0"/>
              <a:t> Sin Anal, Fetch pals of water out her ass</a:t>
            </a:r>
            <a:r>
              <a:rPr lang="en-US" sz="800" dirty="0"/>
              <a:t>, </a:t>
            </a:r>
            <a:r>
              <a:rPr lang="en-US" dirty="0"/>
              <a:t>KING.QUEEN.PENTAOGN.DEEREPARKAVE.FBI:WMD;YELLOW </a:t>
            </a:r>
            <a:r>
              <a:rPr lang="en-US" sz="800" strike="sngStrike" dirty="0"/>
              <a:t>thehn.com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0E71194-0339-433F-A336-DEC9158C4B66}"/>
              </a:ext>
            </a:extLst>
          </p:cNvPr>
          <p:cNvSpPr/>
          <p:nvPr/>
        </p:nvSpPr>
        <p:spPr>
          <a:xfrm>
            <a:off x="3702756" y="4110713"/>
            <a:ext cx="1246291" cy="44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0CE03B-C367-426F-81DB-5F7242301C39}"/>
              </a:ext>
            </a:extLst>
          </p:cNvPr>
          <p:cNvSpPr/>
          <p:nvPr/>
        </p:nvSpPr>
        <p:spPr>
          <a:xfrm>
            <a:off x="3702756" y="4558194"/>
            <a:ext cx="1117600" cy="6642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4358F40-4341-418E-9F97-9504F3545204}"/>
              </a:ext>
            </a:extLst>
          </p:cNvPr>
          <p:cNvCxnSpPr/>
          <p:nvPr/>
        </p:nvCxnSpPr>
        <p:spPr>
          <a:xfrm flipV="1">
            <a:off x="3702756" y="4782525"/>
            <a:ext cx="395111" cy="3426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AAD1040-3036-4D3A-9DCE-845F9F3FB658}"/>
              </a:ext>
            </a:extLst>
          </p:cNvPr>
          <p:cNvCxnSpPr>
            <a:endCxn id="36" idx="2"/>
          </p:cNvCxnSpPr>
          <p:nvPr/>
        </p:nvCxnSpPr>
        <p:spPr>
          <a:xfrm>
            <a:off x="4097867" y="4757044"/>
            <a:ext cx="163689" cy="465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9BB4B29-330B-4D81-BCCF-2A175B032DF2}"/>
              </a:ext>
            </a:extLst>
          </p:cNvPr>
          <p:cNvCxnSpPr>
            <a:cxnSpLocks/>
            <a:stCxn id="36" idx="2"/>
          </p:cNvCxnSpPr>
          <p:nvPr/>
        </p:nvCxnSpPr>
        <p:spPr>
          <a:xfrm flipV="1">
            <a:off x="4261556" y="4583676"/>
            <a:ext cx="225843" cy="638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34765AC-A86C-44DF-841D-9D36D72C8730}"/>
              </a:ext>
            </a:extLst>
          </p:cNvPr>
          <p:cNvCxnSpPr/>
          <p:nvPr/>
        </p:nvCxnSpPr>
        <p:spPr>
          <a:xfrm>
            <a:off x="4552679" y="4664305"/>
            <a:ext cx="95076" cy="4893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EEF05D7-B648-4F49-A78E-9D24B5AEEFC6}"/>
              </a:ext>
            </a:extLst>
          </p:cNvPr>
          <p:cNvSpPr txBox="1"/>
          <p:nvPr/>
        </p:nvSpPr>
        <p:spPr>
          <a:xfrm>
            <a:off x="4212693" y="4632780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billboard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7535586-AD14-4BFC-A672-CEF179339C9F}"/>
              </a:ext>
            </a:extLst>
          </p:cNvPr>
          <p:cNvSpPr txBox="1"/>
          <p:nvPr/>
        </p:nvSpPr>
        <p:spPr>
          <a:xfrm>
            <a:off x="3813368" y="4405510"/>
            <a:ext cx="16055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</a:t>
            </a:r>
          </a:p>
          <a:p>
            <a:r>
              <a:rPr lang="en-US" sz="800" strike="sngStrike" dirty="0" err="1"/>
              <a:t>Stanford.St</a:t>
            </a:r>
            <a:r>
              <a:rPr lang="en-US" sz="800" strike="sngStrike" dirty="0"/>
              <a:t>. Rice. $1 Trillion(</a:t>
            </a:r>
            <a:r>
              <a:rPr lang="en-US" sz="800" strike="sngStrike" dirty="0" err="1"/>
              <a:t>dtcc</a:t>
            </a:r>
            <a:r>
              <a:rPr lang="en-US" sz="800" strike="sngStrike" dirty="0"/>
              <a:t>) </a:t>
            </a:r>
          </a:p>
          <a:p>
            <a:r>
              <a:rPr lang="en-US" sz="800" strike="sngStrike" dirty="0"/>
              <a:t>Call you rice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E141D3-382F-4114-89E8-7201916CB5A8}"/>
              </a:ext>
            </a:extLst>
          </p:cNvPr>
          <p:cNvSpPr txBox="1"/>
          <p:nvPr/>
        </p:nvSpPr>
        <p:spPr>
          <a:xfrm>
            <a:off x="6132616" y="5629710"/>
            <a:ext cx="27302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I have anal ass water </a:t>
            </a:r>
            <a:r>
              <a:rPr lang="en-US" sz="800" strike="sngStrike" dirty="0" err="1"/>
              <a:t>ouf</a:t>
            </a:r>
            <a:r>
              <a:rPr lang="en-US" sz="800" strike="sngStrike" dirty="0"/>
              <a:t> of Jason ass. Do you want by some?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6C2EFEA8-AA87-475C-865A-CE8037FF167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871" y="5291666"/>
            <a:ext cx="425926" cy="553488"/>
          </a:xfrm>
          <a:prstGeom prst="rect">
            <a:avLst/>
          </a:prstGeom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970BBC8C-95F3-4A8E-ABC1-31A1EAF0C4A7}"/>
              </a:ext>
            </a:extLst>
          </p:cNvPr>
          <p:cNvCxnSpPr>
            <a:cxnSpLocks/>
          </p:cNvCxnSpPr>
          <p:nvPr/>
        </p:nvCxnSpPr>
        <p:spPr>
          <a:xfrm flipV="1">
            <a:off x="4516828" y="6166643"/>
            <a:ext cx="1756043" cy="501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>
            <a:extLst>
              <a:ext uri="{FF2B5EF4-FFF2-40B4-BE49-F238E27FC236}">
                <a16:creationId xmlns:a16="http://schemas.microsoft.com/office/drawing/2014/main" id="{57E35872-C76E-472E-A944-214324C65E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262" y="2412483"/>
            <a:ext cx="557738" cy="560228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94B89ED3-089F-415B-B36E-B657F908E614}"/>
              </a:ext>
            </a:extLst>
          </p:cNvPr>
          <p:cNvSpPr txBox="1"/>
          <p:nvPr/>
        </p:nvSpPr>
        <p:spPr>
          <a:xfrm>
            <a:off x="10499075" y="2038120"/>
            <a:ext cx="2394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Sacramento, MATTHIAS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11493DD-EF8D-4723-81D2-16A61D537511}"/>
              </a:ext>
            </a:extLst>
          </p:cNvPr>
          <p:cNvSpPr txBox="1"/>
          <p:nvPr/>
        </p:nvSpPr>
        <p:spPr>
          <a:xfrm>
            <a:off x="9072213" y="712670"/>
            <a:ext cx="1704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Center of Town</a:t>
            </a:r>
          </a:p>
          <a:p>
            <a:r>
              <a:rPr lang="en-US" strike="sngStrike" dirty="0" err="1"/>
              <a:t>Patice</a:t>
            </a:r>
            <a:endParaRPr lang="en-US" strike="sngStrike" dirty="0"/>
          </a:p>
          <a:p>
            <a:r>
              <a:rPr lang="en-US" strike="sngStrike" dirty="0" err="1"/>
              <a:t>Ibm</a:t>
            </a:r>
            <a:r>
              <a:rPr lang="en-US" strike="sngStrike" dirty="0"/>
              <a:t> book !</a:t>
            </a:r>
            <a:r>
              <a:rPr lang="en-US" strike="sngStrike" dirty="0" err="1"/>
              <a:t>raik</a:t>
            </a:r>
            <a:endParaRPr lang="en-US" strike="sngStrike" dirty="0"/>
          </a:p>
          <a:p>
            <a:r>
              <a:rPr lang="en-US" strike="sngStrike" dirty="0"/>
              <a:t>Center of Power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4345539-D3CF-4FAA-9193-2932207E87A6}"/>
              </a:ext>
            </a:extLst>
          </p:cNvPr>
          <p:cNvSpPr txBox="1"/>
          <p:nvPr/>
        </p:nvSpPr>
        <p:spPr>
          <a:xfrm>
            <a:off x="6525885" y="1142841"/>
            <a:ext cx="48396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POLCIE:FORT:MYERS:FBI.</a:t>
            </a:r>
            <a:r>
              <a:rPr lang="en-US" sz="800" strike="sngStrike" dirty="0" err="1"/>
              <a:t>marx</a:t>
            </a:r>
            <a:r>
              <a:rPr lang="en-US" dirty="0" err="1"/>
              <a:t>:WOODSTOCK</a:t>
            </a:r>
            <a:r>
              <a:rPr lang="en-US" dirty="0"/>
              <a:t> </a:t>
            </a:r>
            <a:r>
              <a:rPr lang="en-US" dirty="0" err="1"/>
              <a:t>iceream</a:t>
            </a:r>
            <a:endParaRPr lang="en-US" dirty="0"/>
          </a:p>
          <a:p>
            <a:r>
              <a:rPr lang="en-US" dirty="0"/>
              <a:t>HOMICDIE:MAYRO </a:t>
            </a:r>
            <a:r>
              <a:rPr lang="en-US" dirty="0" err="1"/>
              <a:t>johs</a:t>
            </a:r>
            <a:r>
              <a:rPr lang="en-US" dirty="0"/>
              <a:t> </a:t>
            </a:r>
          </a:p>
          <a:p>
            <a:r>
              <a:rPr lang="en-US" dirty="0" err="1"/>
              <a:t>Estelman</a:t>
            </a:r>
            <a:r>
              <a:rPr lang="en-US" dirty="0"/>
              <a:t> §Stalking</a:t>
            </a:r>
          </a:p>
          <a:p>
            <a:r>
              <a:rPr lang="en-US" dirty="0" err="1"/>
              <a:t>Estalman</a:t>
            </a:r>
            <a:r>
              <a:rPr lang="en-US" dirty="0"/>
              <a:t> §Stalking fort </a:t>
            </a:r>
            <a:r>
              <a:rPr lang="en-US" dirty="0" err="1"/>
              <a:t>myers</a:t>
            </a:r>
            <a:endParaRPr lang="en-US" dirty="0"/>
          </a:p>
          <a:p>
            <a:r>
              <a:rPr lang="en-US" sz="800" strike="sngStrike" dirty="0" err="1"/>
              <a:t>Esltaman</a:t>
            </a:r>
            <a:r>
              <a:rPr lang="en-US" sz="800" strike="sngStrike" dirty="0"/>
              <a:t> church fort worth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4060E815-7778-49FC-AD43-B586E7F241B1}"/>
              </a:ext>
            </a:extLst>
          </p:cNvPr>
          <p:cNvSpPr txBox="1"/>
          <p:nvPr/>
        </p:nvSpPr>
        <p:spPr>
          <a:xfrm>
            <a:off x="6546026" y="1862190"/>
            <a:ext cx="1497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Twig-man</a:t>
            </a:r>
            <a:r>
              <a:rPr lang="en-US" dirty="0"/>
              <a:t> §Stalking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DBD070DC-89F1-4532-8497-C363BB26CEB8}"/>
              </a:ext>
            </a:extLst>
          </p:cNvPr>
          <p:cNvCxnSpPr/>
          <p:nvPr/>
        </p:nvCxnSpPr>
        <p:spPr>
          <a:xfrm>
            <a:off x="6451011" y="1830153"/>
            <a:ext cx="1191709" cy="1435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6A9F274-A224-477F-828F-5FFB22DB653B}"/>
              </a:ext>
            </a:extLst>
          </p:cNvPr>
          <p:cNvCxnSpPr/>
          <p:nvPr/>
        </p:nvCxnSpPr>
        <p:spPr>
          <a:xfrm flipV="1">
            <a:off x="6604112" y="2085574"/>
            <a:ext cx="776178" cy="214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D07FB26-2B71-44A8-89D9-C1E60BADF04E}"/>
              </a:ext>
            </a:extLst>
          </p:cNvPr>
          <p:cNvCxnSpPr>
            <a:stCxn id="12" idx="1"/>
          </p:cNvCxnSpPr>
          <p:nvPr/>
        </p:nvCxnSpPr>
        <p:spPr>
          <a:xfrm flipV="1">
            <a:off x="6525885" y="2435670"/>
            <a:ext cx="763440" cy="213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385EAB2-8DBC-4987-87A6-95754CD917D0}"/>
              </a:ext>
            </a:extLst>
          </p:cNvPr>
          <p:cNvSpPr/>
          <p:nvPr/>
        </p:nvSpPr>
        <p:spPr>
          <a:xfrm>
            <a:off x="9153675" y="772096"/>
            <a:ext cx="1652522" cy="12285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E90934F-1E05-4AD2-954F-432DFABA8595}"/>
              </a:ext>
            </a:extLst>
          </p:cNvPr>
          <p:cNvCxnSpPr/>
          <p:nvPr/>
        </p:nvCxnSpPr>
        <p:spPr>
          <a:xfrm>
            <a:off x="9265186" y="3261008"/>
            <a:ext cx="2100357" cy="849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448F7128-1786-4032-8429-78B275BBC1FB}"/>
              </a:ext>
            </a:extLst>
          </p:cNvPr>
          <p:cNvSpPr/>
          <p:nvPr/>
        </p:nvSpPr>
        <p:spPr>
          <a:xfrm>
            <a:off x="3464815" y="822362"/>
            <a:ext cx="8628279" cy="559387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3F327C9C-6C6C-4CAF-BF74-283A0AE958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9180" y="964061"/>
            <a:ext cx="830121" cy="1036619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917332D6-5AF6-43A6-9C5D-752DC74BC65D}"/>
              </a:ext>
            </a:extLst>
          </p:cNvPr>
          <p:cNvSpPr/>
          <p:nvPr/>
        </p:nvSpPr>
        <p:spPr>
          <a:xfrm>
            <a:off x="1170041" y="776601"/>
            <a:ext cx="11075453" cy="59767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997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788" y="952379"/>
            <a:ext cx="2499081" cy="163691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528" y="1259058"/>
            <a:ext cx="1031522" cy="6860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797" y="997410"/>
            <a:ext cx="2067055" cy="159421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888" y="946889"/>
            <a:ext cx="2619375" cy="1743075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695" y="952379"/>
            <a:ext cx="2857500" cy="1600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68" y="2783639"/>
            <a:ext cx="5549136" cy="37608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847" y="2783639"/>
            <a:ext cx="5014453" cy="37608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412" y="2106188"/>
            <a:ext cx="1826965" cy="1444963"/>
          </a:xfrm>
          <a:prstGeom prst="rect">
            <a:avLst/>
          </a:prstGeom>
        </p:spPr>
      </p:pic>
      <p:cxnSp>
        <p:nvCxnSpPr>
          <p:cNvPr id="35" name="Straight Arrow Connector 34"/>
          <p:cNvCxnSpPr/>
          <p:nvPr/>
        </p:nvCxnSpPr>
        <p:spPr>
          <a:xfrm flipH="1">
            <a:off x="4489938" y="4677508"/>
            <a:ext cx="3610708" cy="76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87262" y="2106188"/>
            <a:ext cx="605526" cy="3579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98168" y="1967277"/>
            <a:ext cx="548659" cy="775691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3901830" y="2589297"/>
            <a:ext cx="422795" cy="2955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271698" y="1967277"/>
            <a:ext cx="1083833" cy="722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100646" y="2977662"/>
            <a:ext cx="3423139" cy="3566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112766" y="3064058"/>
            <a:ext cx="4873534" cy="32077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41934" y="809887"/>
            <a:ext cx="10934405" cy="58173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59967" y="6376939"/>
            <a:ext cx="536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HOMCIDE:STUNSTRO(2017.INTERUPT 1986/7 </a:t>
            </a:r>
            <a:r>
              <a:rPr lang="en-US" sz="800" strike="sngStrike" dirty="0"/>
              <a:t>Kodak: </a:t>
            </a:r>
            <a:r>
              <a:rPr lang="en-US" sz="800" strike="sngStrike" dirty="0" err="1"/>
              <a:t>Apple.tango</a:t>
            </a:r>
            <a:r>
              <a:rPr lang="en-US" sz="800" strike="sngStrike" dirty="0"/>
              <a:t>.)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061" y="4954465"/>
            <a:ext cx="2638425" cy="17335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5544" y="2188836"/>
            <a:ext cx="1914525" cy="239077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637" y="4988332"/>
            <a:ext cx="1250980" cy="779660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V="1">
            <a:off x="9729956" y="5025093"/>
            <a:ext cx="2281552" cy="9571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052" y="5872630"/>
            <a:ext cx="926583" cy="588150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 flipV="1">
            <a:off x="5899586" y="5058508"/>
            <a:ext cx="3502302" cy="150707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266" y="4956766"/>
            <a:ext cx="1355004" cy="662728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7878436" y="2198288"/>
            <a:ext cx="22208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Linkenheim</a:t>
            </a:r>
            <a:r>
              <a:rPr lang="en-US" dirty="0"/>
              <a:t> </a:t>
            </a:r>
          </a:p>
          <a:p>
            <a:r>
              <a:rPr lang="en-US" dirty="0"/>
              <a:t>carl-</a:t>
            </a:r>
            <a:r>
              <a:rPr lang="en-US" dirty="0" err="1"/>
              <a:t>benz</a:t>
            </a:r>
            <a:r>
              <a:rPr lang="en-US" dirty="0"/>
              <a:t>-</a:t>
            </a:r>
            <a:r>
              <a:rPr lang="en-US" dirty="0" err="1"/>
              <a:t>strasse</a:t>
            </a:r>
            <a:r>
              <a:rPr lang="en-US" dirty="0"/>
              <a:t> and </a:t>
            </a:r>
          </a:p>
          <a:p>
            <a:r>
              <a:rPr lang="en-US" dirty="0"/>
              <a:t>max-plank-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959503" y="1382496"/>
            <a:ext cx="833292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Document M-I-S-S-I-P-P-I PRICE.JRS VIRIGNA 1986/7 LARRY is coming, add </a:t>
            </a:r>
            <a:r>
              <a:rPr lang="en-US" dirty="0" err="1"/>
              <a:t>graphiti</a:t>
            </a:r>
            <a:r>
              <a:rPr lang="en-US" dirty="0"/>
              <a:t>(Rat)</a:t>
            </a:r>
          </a:p>
          <a:p>
            <a:r>
              <a:rPr lang="en-US" sz="800" strike="sngStrike" dirty="0" err="1"/>
              <a:t>Thomas-is-Dieter:SEW</a:t>
            </a:r>
            <a:r>
              <a:rPr lang="en-US" sz="800" strike="sngStrike" dirty="0"/>
              <a:t>; apple </a:t>
            </a:r>
            <a:r>
              <a:rPr lang="en-US" sz="800" strike="sngStrike" dirty="0" err="1"/>
              <a:t>imac</a:t>
            </a:r>
            <a:r>
              <a:rPr lang="en-US" sz="800" strike="sngStrike" dirty="0"/>
              <a:t> 2004 </a:t>
            </a:r>
            <a:r>
              <a:rPr lang="en-US" sz="800" strike="sngStrike" dirty="0" err="1"/>
              <a:t>CPVA.sticker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agains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kinderporno</a:t>
            </a:r>
            <a:endParaRPr lang="en-US" sz="800" strike="sngStrike" dirty="0"/>
          </a:p>
          <a:p>
            <a:r>
              <a:rPr lang="en-US" sz="800" strike="sngStrike" dirty="0" err="1"/>
              <a:t>Thomas-is-Dieter:SEW</a:t>
            </a:r>
            <a:r>
              <a:rPr lang="en-US" sz="800" strike="sngStrike" dirty="0"/>
              <a:t>: watch out for google !</a:t>
            </a:r>
            <a:r>
              <a:rPr lang="en-US" sz="800" strike="sngStrike" dirty="0" err="1"/>
              <a:t>appgle</a:t>
            </a:r>
            <a:r>
              <a:rPr lang="en-US" sz="800" strike="sngStrike" dirty="0"/>
              <a:t> (BALD) 2004 0.001 communist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322518" y="1617116"/>
            <a:ext cx="3196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--HAMLITION(</a:t>
            </a:r>
            <a:r>
              <a:rPr lang="en-US" sz="800" strike="sngStrike" dirty="0"/>
              <a:t>peter north, tutu </a:t>
            </a:r>
            <a:r>
              <a:rPr lang="en-US" sz="800" strike="sngStrike" dirty="0" err="1"/>
              <a:t>frity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juerden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drews</a:t>
            </a:r>
            <a:r>
              <a:rPr lang="en-US" sz="800" strike="sngStrike" dirty="0"/>
              <a:t>, …)</a:t>
            </a:r>
          </a:p>
        </p:txBody>
      </p:sp>
      <p:cxnSp>
        <p:nvCxnSpPr>
          <p:cNvPr id="67" name="Straight Connector 66"/>
          <p:cNvCxnSpPr/>
          <p:nvPr/>
        </p:nvCxnSpPr>
        <p:spPr>
          <a:xfrm>
            <a:off x="8688528" y="1486763"/>
            <a:ext cx="713360" cy="165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62741" y="4331736"/>
            <a:ext cx="1866937" cy="176280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47" y="2185823"/>
            <a:ext cx="1914525" cy="2390775"/>
          </a:xfrm>
          <a:prstGeom prst="rect">
            <a:avLst/>
          </a:prstGeom>
        </p:spPr>
      </p:pic>
      <p:cxnSp>
        <p:nvCxnSpPr>
          <p:cNvPr id="72" name="Straight Arrow Connector 71"/>
          <p:cNvCxnSpPr/>
          <p:nvPr/>
        </p:nvCxnSpPr>
        <p:spPr>
          <a:xfrm flipH="1">
            <a:off x="2777396" y="3986261"/>
            <a:ext cx="4089193" cy="1301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 flipH="1">
            <a:off x="2928386" y="5288130"/>
            <a:ext cx="81565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936411" y="2132106"/>
            <a:ext cx="2760857" cy="134014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8806322" y="2615287"/>
            <a:ext cx="712159" cy="561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330461" y="4885414"/>
            <a:ext cx="2760857" cy="17527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237944" y="4883389"/>
            <a:ext cx="2760857" cy="17527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761" y="5479853"/>
            <a:ext cx="989676" cy="642048"/>
          </a:xfrm>
          <a:prstGeom prst="rect">
            <a:avLst/>
          </a:prstGeom>
        </p:spPr>
      </p:pic>
      <p:cxnSp>
        <p:nvCxnSpPr>
          <p:cNvPr id="83" name="Straight Connector 82"/>
          <p:cNvCxnSpPr/>
          <p:nvPr/>
        </p:nvCxnSpPr>
        <p:spPr>
          <a:xfrm flipV="1">
            <a:off x="10298635" y="5165888"/>
            <a:ext cx="1438716" cy="12232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0423837" y="5487721"/>
            <a:ext cx="1262691" cy="7342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194" y="4948288"/>
            <a:ext cx="724601" cy="101062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8196818" y="3482597"/>
            <a:ext cx="2308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Albert-Einstein-</a:t>
            </a:r>
            <a:r>
              <a:rPr lang="en-US" dirty="0" err="1"/>
              <a:t>Strasse</a:t>
            </a:r>
            <a:endParaRPr lang="en-US" dirty="0"/>
          </a:p>
        </p:txBody>
      </p:sp>
      <p:cxnSp>
        <p:nvCxnSpPr>
          <p:cNvPr id="88" name="Straight Arrow Connector 87"/>
          <p:cNvCxnSpPr/>
          <p:nvPr/>
        </p:nvCxnSpPr>
        <p:spPr>
          <a:xfrm flipH="1">
            <a:off x="2253664" y="3888509"/>
            <a:ext cx="6400692" cy="188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8196818" y="3680159"/>
            <a:ext cx="2959811" cy="9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17710" y="1574208"/>
            <a:ext cx="223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HOMCE:7Y: 1</a:t>
            </a:r>
            <a:r>
              <a:rPr lang="en-US" baseline="30000" dirty="0"/>
              <a:t>st</a:t>
            </a:r>
            <a:r>
              <a:rPr lang="en-US" dirty="0"/>
              <a:t> </a:t>
            </a:r>
            <a:r>
              <a:rPr lang="en-US" dirty="0" err="1"/>
              <a:t>greade</a:t>
            </a:r>
            <a:endParaRPr lang="en-US" dirty="0"/>
          </a:p>
        </p:txBody>
      </p:sp>
      <p:cxnSp>
        <p:nvCxnSpPr>
          <p:cNvPr id="95" name="Straight Arrow Connector 94"/>
          <p:cNvCxnSpPr/>
          <p:nvPr/>
        </p:nvCxnSpPr>
        <p:spPr>
          <a:xfrm>
            <a:off x="1806856" y="1907193"/>
            <a:ext cx="695535" cy="315131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96630" y="811641"/>
            <a:ext cx="11195369" cy="60463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6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" y="880017"/>
            <a:ext cx="876300" cy="87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0A9B77-0CE5-472E-BE3C-3387D469A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16" y="1201958"/>
            <a:ext cx="1914525" cy="2390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74CD06-5912-44E7-ABB5-B45A3118405B}"/>
              </a:ext>
            </a:extLst>
          </p:cNvPr>
          <p:cNvSpPr txBox="1"/>
          <p:nvPr/>
        </p:nvSpPr>
        <p:spPr>
          <a:xfrm>
            <a:off x="4197426" y="1846502"/>
            <a:ext cx="158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Edwin Johnson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0364CC-8C3D-4BE0-975D-652334BE41EB}"/>
              </a:ext>
            </a:extLst>
          </p:cNvPr>
          <p:cNvSpPr/>
          <p:nvPr/>
        </p:nvSpPr>
        <p:spPr>
          <a:xfrm>
            <a:off x="970264" y="1413660"/>
            <a:ext cx="969482" cy="5618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Maties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83A06A-81A6-4CA2-AB5B-96A76B80B35E}"/>
              </a:ext>
            </a:extLst>
          </p:cNvPr>
          <p:cNvSpPr txBox="1"/>
          <p:nvPr/>
        </p:nvSpPr>
        <p:spPr>
          <a:xfrm>
            <a:off x="5497417" y="1201958"/>
            <a:ext cx="334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School  Minnesota, </a:t>
            </a:r>
            <a:r>
              <a:rPr lang="en-US" dirty="0" err="1"/>
              <a:t>Hennipig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9D2A72-05B1-4BF5-ABD7-90B76A371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61" y="2215834"/>
            <a:ext cx="1009590" cy="150341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12ED8C-DAEC-4771-958F-CC11B28E2000}"/>
              </a:ext>
            </a:extLst>
          </p:cNvPr>
          <p:cNvCxnSpPr/>
          <p:nvPr/>
        </p:nvCxnSpPr>
        <p:spPr>
          <a:xfrm flipV="1">
            <a:off x="5574535" y="1975520"/>
            <a:ext cx="3238959" cy="1990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884E275-1BC8-4984-8F13-D79CFABEC6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216" y="3719245"/>
            <a:ext cx="1514475" cy="30099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175307-0156-4EA8-B917-919EBE93491C}"/>
              </a:ext>
            </a:extLst>
          </p:cNvPr>
          <p:cNvSpPr txBox="1"/>
          <p:nvPr/>
        </p:nvSpPr>
        <p:spPr>
          <a:xfrm>
            <a:off x="3910988" y="4681198"/>
            <a:ext cx="255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0.01 </a:t>
            </a:r>
            <a:r>
              <a:rPr lang="en-US" sz="800" strike="sngStrike" dirty="0"/>
              <a:t>fine</a:t>
            </a:r>
            <a:r>
              <a:rPr lang="en-US" dirty="0"/>
              <a:t> !HOMICIDE:NANA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15AD64E-4F04-46AD-881D-F502FFDC52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667" y="3698815"/>
            <a:ext cx="876300" cy="876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E8D0900-1B9F-44B3-8449-C6F53BF22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6667" y="5050530"/>
            <a:ext cx="1980890" cy="1624331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CF02D00-2DA1-4617-8B16-939A9802F434}"/>
              </a:ext>
            </a:extLst>
          </p:cNvPr>
          <p:cNvSpPr/>
          <p:nvPr/>
        </p:nvSpPr>
        <p:spPr>
          <a:xfrm>
            <a:off x="8677016" y="3145252"/>
            <a:ext cx="3238959" cy="44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8080524-6F26-491F-8F38-172AEDF874E6}"/>
              </a:ext>
            </a:extLst>
          </p:cNvPr>
          <p:cNvSpPr txBox="1"/>
          <p:nvPr/>
        </p:nvSpPr>
        <p:spPr>
          <a:xfrm>
            <a:off x="8695082" y="3679607"/>
            <a:ext cx="26212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CPVA.CHECKPIN CHARLIE</a:t>
            </a:r>
          </a:p>
          <a:p>
            <a:r>
              <a:rPr lang="en-US" dirty="0" err="1"/>
              <a:t>G.Turkey</a:t>
            </a:r>
            <a:r>
              <a:rPr lang="en-US" dirty="0"/>
              <a:t>(COUTNRY)</a:t>
            </a:r>
          </a:p>
          <a:p>
            <a:endParaRPr lang="en-US" dirty="0"/>
          </a:p>
          <a:p>
            <a:r>
              <a:rPr lang="en-US" dirty="0"/>
              <a:t>G.</a:t>
            </a:r>
            <a:r>
              <a:rPr lang="en-US" strike="sngStrike" dirty="0"/>
              <a:t>!</a:t>
            </a:r>
            <a:r>
              <a:rPr lang="en-US" strike="sngStrike" dirty="0" err="1"/>
              <a:t>Paegen</a:t>
            </a:r>
            <a:endParaRPr lang="en-US" strike="sngStrike" dirty="0"/>
          </a:p>
          <a:p>
            <a:r>
              <a:rPr lang="en-US" dirty="0"/>
              <a:t>CPVA.CHECKPON CHALRIE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AA5472-6494-4F1E-BE64-975C8991511E}"/>
              </a:ext>
            </a:extLst>
          </p:cNvPr>
          <p:cNvSpPr txBox="1"/>
          <p:nvPr/>
        </p:nvSpPr>
        <p:spPr>
          <a:xfrm>
            <a:off x="9414807" y="42336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!JYLL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30A9E40-A037-4B8F-83FC-02B69F041545}"/>
              </a:ext>
            </a:extLst>
          </p:cNvPr>
          <p:cNvSpPr/>
          <p:nvPr/>
        </p:nvSpPr>
        <p:spPr>
          <a:xfrm>
            <a:off x="7396650" y="6038682"/>
            <a:ext cx="38250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Call </a:t>
            </a:r>
            <a:r>
              <a:rPr lang="en-US" strike="sngStrike" dirty="0" err="1"/>
              <a:t>yourice</a:t>
            </a:r>
            <a:r>
              <a:rPr lang="en-US" strike="sngStrike" dirty="0"/>
              <a:t>? St. Rita Billboard Stanford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FA5F9CD-1A3E-4198-9D6D-0902484B3C6D}"/>
              </a:ext>
            </a:extLst>
          </p:cNvPr>
          <p:cNvSpPr txBox="1"/>
          <p:nvPr/>
        </p:nvSpPr>
        <p:spPr>
          <a:xfrm>
            <a:off x="7396650" y="5429791"/>
            <a:ext cx="49282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SQ.POLICE:$25,000 = $50,000</a:t>
            </a:r>
          </a:p>
          <a:p>
            <a:r>
              <a:rPr lang="en-US" dirty="0"/>
              <a:t>2023 25Y NFL.DALLAS, NFL:SEATLL.VIRGINAL;NY-SF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6A85EDEE-0C4D-49CD-A8CF-AC27874F95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187" y="4281836"/>
            <a:ext cx="652743" cy="4870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51F31AC-CD02-4490-84BE-DEF77139475C}"/>
              </a:ext>
            </a:extLst>
          </p:cNvPr>
          <p:cNvSpPr txBox="1"/>
          <p:nvPr/>
        </p:nvSpPr>
        <p:spPr>
          <a:xfrm>
            <a:off x="10655924" y="4220878"/>
            <a:ext cx="12847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I don’t </a:t>
            </a:r>
            <a:r>
              <a:rPr lang="en-US" sz="800" strike="sngStrike" dirty="0" err="1"/>
              <a:t>belive</a:t>
            </a:r>
            <a:r>
              <a:rPr lang="en-US" sz="800" strike="sngStrike" dirty="0"/>
              <a:t> in </a:t>
            </a:r>
            <a:r>
              <a:rPr lang="en-US" sz="800" strike="sngStrike" dirty="0" err="1"/>
              <a:t>Thanksfiving</a:t>
            </a:r>
            <a:r>
              <a:rPr lang="en-US" sz="800" strike="sngStrike" dirty="0"/>
              <a:t> I belie in the </a:t>
            </a:r>
            <a:r>
              <a:rPr lang="en-US" sz="800" strike="sngStrike" dirty="0" err="1"/>
              <a:t>Coutnry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Turking</a:t>
            </a:r>
            <a:r>
              <a:rPr lang="en-US" sz="800" strike="sngStrike" dirty="0"/>
              <a:t>. I have learn a lot from Twig-man Mer. </a:t>
            </a:r>
            <a:r>
              <a:rPr lang="en-US" sz="800" strike="sngStrike" dirty="0" err="1"/>
              <a:t>MeirsI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loke</a:t>
            </a:r>
            <a:r>
              <a:rPr lang="en-US" sz="800" strike="sngStrike" dirty="0"/>
              <a:t> to eat. Turkey.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7E18BDC-23D3-4AB8-8155-14E5F44B53D1}"/>
              </a:ext>
            </a:extLst>
          </p:cNvPr>
          <p:cNvSpPr/>
          <p:nvPr/>
        </p:nvSpPr>
        <p:spPr>
          <a:xfrm>
            <a:off x="8997245" y="4239381"/>
            <a:ext cx="2918730" cy="6138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B96321B-3163-4122-B3E9-665DEA1FC6A0}"/>
              </a:ext>
            </a:extLst>
          </p:cNvPr>
          <p:cNvSpPr/>
          <p:nvPr/>
        </p:nvSpPr>
        <p:spPr>
          <a:xfrm>
            <a:off x="8695082" y="3658609"/>
            <a:ext cx="3245610" cy="14392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E666B3-0762-46DE-A726-BBE7BF5FB3A0}"/>
              </a:ext>
            </a:extLst>
          </p:cNvPr>
          <p:cNvSpPr txBox="1"/>
          <p:nvPr/>
        </p:nvSpPr>
        <p:spPr>
          <a:xfrm>
            <a:off x="9155017" y="2313542"/>
            <a:ext cx="269150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WAR.CHECKPONT CHALRIE</a:t>
            </a:r>
          </a:p>
          <a:p>
            <a:r>
              <a:rPr lang="en-US" sz="800" dirty="0"/>
              <a:t>.</a:t>
            </a:r>
            <a:r>
              <a:rPr lang="en-US" sz="800" strike="sngStrike" dirty="0"/>
              <a:t>al </a:t>
            </a:r>
            <a:r>
              <a:rPr lang="en-US" sz="800" strike="sngStrike" dirty="0" err="1"/>
              <a:t>kaida.champain</a:t>
            </a:r>
            <a:r>
              <a:rPr lang="en-US" sz="800" strike="sngStrike" dirty="0"/>
              <a:t> bottle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E86880E-F734-49EF-8E9B-0FA909D10064}"/>
              </a:ext>
            </a:extLst>
          </p:cNvPr>
          <p:cNvSpPr txBox="1"/>
          <p:nvPr/>
        </p:nvSpPr>
        <p:spPr>
          <a:xfrm>
            <a:off x="9573658" y="1846502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POLCIE SIRNET: 3:18PM</a:t>
            </a:r>
          </a:p>
        </p:txBody>
      </p:sp>
    </p:spTree>
    <p:extLst>
      <p:ext uri="{BB962C8B-B14F-4D97-AF65-F5344CB8AC3E}">
        <p14:creationId xmlns:p14="http://schemas.microsoft.com/office/powerpoint/2010/main" val="3458266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" y="880017"/>
            <a:ext cx="876300" cy="8763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22C266-7E49-49A5-99E9-65374A68A971}"/>
              </a:ext>
            </a:extLst>
          </p:cNvPr>
          <p:cNvSpPr txBox="1"/>
          <p:nvPr/>
        </p:nvSpPr>
        <p:spPr>
          <a:xfrm>
            <a:off x="3525398" y="2500829"/>
            <a:ext cx="53820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JYLL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Get High at the Park  </a:t>
            </a:r>
            <a:r>
              <a:rPr lang="en-US" strike="sngStrike" dirty="0"/>
              <a:t> (</a:t>
            </a:r>
            <a:r>
              <a:rPr lang="en-US" strike="sngStrike" dirty="0" err="1"/>
              <a:t>afer</a:t>
            </a:r>
            <a:r>
              <a:rPr lang="en-US" strike="sngStrike" dirty="0"/>
              <a:t> the first 8 </a:t>
            </a:r>
            <a:r>
              <a:rPr lang="en-US" strike="sngStrike" dirty="0" err="1"/>
              <a:t>diagnotics</a:t>
            </a:r>
            <a:r>
              <a:rPr lang="en-US" strike="sngStrike" dirty="0"/>
              <a:t>, above)</a:t>
            </a:r>
          </a:p>
          <a:p>
            <a:r>
              <a:rPr lang="en-US" dirty="0"/>
              <a:t>	- 000.tw.pns  Coffee beans (overload)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DDCDC6-1F2A-40A2-AAA5-EC5951803532}"/>
              </a:ext>
            </a:extLst>
          </p:cNvPr>
          <p:cNvCxnSpPr/>
          <p:nvPr/>
        </p:nvCxnSpPr>
        <p:spPr>
          <a:xfrm flipV="1">
            <a:off x="3349128" y="2644048"/>
            <a:ext cx="694062" cy="7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B02F4DB-D419-4A71-B691-E8A8D846C0F1}"/>
              </a:ext>
            </a:extLst>
          </p:cNvPr>
          <p:cNvSpPr txBox="1"/>
          <p:nvPr/>
        </p:nvSpPr>
        <p:spPr>
          <a:xfrm>
            <a:off x="4175392" y="1377465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Tim Cook Still </a:t>
            </a:r>
            <a:r>
              <a:rPr lang="en-US" strike="sngStrike" dirty="0" err="1"/>
              <a:t>There</a:t>
            </a:r>
            <a:r>
              <a:rPr lang="en-US" b="1" strike="sngStrike" dirty="0" err="1"/>
              <a:t>.</a:t>
            </a:r>
            <a:r>
              <a:rPr lang="en-US" b="1" dirty="0" err="1"/>
              <a:t>!AVABILITY.CPVA</a:t>
            </a:r>
            <a:endParaRPr lang="en-US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71A707-7465-4773-B14F-6E5D1030D08D}"/>
              </a:ext>
            </a:extLst>
          </p:cNvPr>
          <p:cNvCxnSpPr>
            <a:stCxn id="2" idx="1"/>
          </p:cNvCxnSpPr>
          <p:nvPr/>
        </p:nvCxnSpPr>
        <p:spPr>
          <a:xfrm flipV="1">
            <a:off x="3525398" y="3239494"/>
            <a:ext cx="2666082" cy="1384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075F42-B8DC-4A98-89C4-9997573DBB5E}"/>
              </a:ext>
            </a:extLst>
          </p:cNvPr>
          <p:cNvCxnSpPr>
            <a:cxnSpLocks/>
          </p:cNvCxnSpPr>
          <p:nvPr/>
        </p:nvCxnSpPr>
        <p:spPr>
          <a:xfrm flipV="1">
            <a:off x="5772839" y="3429001"/>
            <a:ext cx="2352986" cy="85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BA744BC-E695-4041-AF5A-EBC124AEA9C1}"/>
              </a:ext>
            </a:extLst>
          </p:cNvPr>
          <p:cNvSpPr txBox="1"/>
          <p:nvPr/>
        </p:nvSpPr>
        <p:spPr>
          <a:xfrm>
            <a:off x="3525398" y="416437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D683AE-5580-413F-8E31-5851CF3D0CD3}"/>
              </a:ext>
            </a:extLst>
          </p:cNvPr>
          <p:cNvSpPr txBox="1"/>
          <p:nvPr/>
        </p:nvSpPr>
        <p:spPr>
          <a:xfrm>
            <a:off x="4704202" y="1756317"/>
            <a:ext cx="5561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 –</a:t>
            </a:r>
            <a:r>
              <a:rPr lang="en-US" strike="sngStrike" dirty="0"/>
              <a:t> Fetch pale of Water out of my </a:t>
            </a:r>
            <a:r>
              <a:rPr lang="en-US" strike="sngStrike" dirty="0" err="1"/>
              <a:t>roth.ibm.dmiler</a:t>
            </a:r>
            <a:r>
              <a:rPr lang="en-US" strike="sngStrike" dirty="0"/>
              <a:t>. ass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5B4804-329F-4385-A3C2-6D57F6D6E6E6}"/>
              </a:ext>
            </a:extLst>
          </p:cNvPr>
          <p:cNvSpPr/>
          <p:nvPr/>
        </p:nvSpPr>
        <p:spPr>
          <a:xfrm>
            <a:off x="970264" y="1377465"/>
            <a:ext cx="2169539" cy="74818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JOEB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033016-022C-4B10-8403-9851E16291D0}"/>
              </a:ext>
            </a:extLst>
          </p:cNvPr>
          <p:cNvSpPr txBox="1"/>
          <p:nvPr/>
        </p:nvSpPr>
        <p:spPr>
          <a:xfrm>
            <a:off x="1740727" y="1768831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/>
              <a:t>Damiler</a:t>
            </a:r>
            <a:r>
              <a:rPr lang="en-US" sz="900" dirty="0"/>
              <a:t> Ag – Scheduler</a:t>
            </a:r>
          </a:p>
          <a:p>
            <a:r>
              <a:rPr lang="en-US" sz="900" dirty="0"/>
              <a:t>Iron Hours Trail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FAFC926-B580-433C-A8A5-A7A1D969D7F5}"/>
              </a:ext>
            </a:extLst>
          </p:cNvPr>
          <p:cNvCxnSpPr/>
          <p:nvPr/>
        </p:nvCxnSpPr>
        <p:spPr>
          <a:xfrm flipV="1">
            <a:off x="1652530" y="1768831"/>
            <a:ext cx="1178805" cy="59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DCACE58-1B9C-4309-A738-E36BE440496F}"/>
              </a:ext>
            </a:extLst>
          </p:cNvPr>
          <p:cNvSpPr txBox="1"/>
          <p:nvPr/>
        </p:nvSpPr>
        <p:spPr>
          <a:xfrm>
            <a:off x="2379684" y="4608635"/>
            <a:ext cx="8978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2005 </a:t>
            </a:r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 err="1"/>
              <a:t>roth.ibm.damiler.wsam</a:t>
            </a:r>
            <a:r>
              <a:rPr lang="en-US" strike="sngStrike" dirty="0"/>
              <a:t>   </a:t>
            </a:r>
            <a:r>
              <a:rPr lang="en-US" dirty="0"/>
              <a:t>SQ.!ABILITY.CHAMBERS: </a:t>
            </a:r>
            <a:r>
              <a:rPr lang="en-US" strike="sngStrike" dirty="0"/>
              <a:t>John Chambers, Cisco </a:t>
            </a:r>
            <a:r>
              <a:rPr lang="en-US" strike="sngStrike" dirty="0" err="1"/>
              <a:t>Systmes</a:t>
            </a:r>
            <a:r>
              <a:rPr lang="en-US" strike="sngStrike" dirty="0"/>
              <a:t> 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014347B-A848-475A-B388-9A969E94A262}"/>
              </a:ext>
            </a:extLst>
          </p:cNvPr>
          <p:cNvCxnSpPr/>
          <p:nvPr/>
        </p:nvCxnSpPr>
        <p:spPr>
          <a:xfrm>
            <a:off x="7744858" y="1288973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6075BC-9F58-44E9-919E-D43EFF677F0E}"/>
              </a:ext>
            </a:extLst>
          </p:cNvPr>
          <p:cNvSpPr txBox="1"/>
          <p:nvPr/>
        </p:nvSpPr>
        <p:spPr>
          <a:xfrm>
            <a:off x="6191480" y="1547298"/>
            <a:ext cx="3624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VIRIGNA.MARY.</a:t>
            </a:r>
            <a:r>
              <a:rPr lang="en-US" strike="sngStrike" dirty="0" err="1"/>
              <a:t>high</a:t>
            </a:r>
            <a:r>
              <a:rPr lang="en-US" strike="sngStrike" dirty="0"/>
              <a:t> school </a:t>
            </a:r>
            <a:r>
              <a:rPr lang="en-US" dirty="0"/>
              <a:t>IPX </a:t>
            </a:r>
            <a:r>
              <a:rPr lang="en-US" strike="sngStrike" dirty="0"/>
              <a:t>apple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8C3C88D-65C3-44B9-85E2-75977F40B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9865" y="1574449"/>
            <a:ext cx="530667" cy="3790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4077EB1-BF59-4350-B8CA-2A86589DB7FD}"/>
              </a:ext>
            </a:extLst>
          </p:cNvPr>
          <p:cNvSpPr txBox="1"/>
          <p:nvPr/>
        </p:nvSpPr>
        <p:spPr>
          <a:xfrm>
            <a:off x="9553751" y="2248946"/>
            <a:ext cx="12723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GOV</a:t>
            </a:r>
            <a:r>
              <a:rPr lang="en-US" strike="sngStrike" dirty="0"/>
              <a:t>.CONFIGIRAT ITEM </a:t>
            </a:r>
            <a:r>
              <a:rPr lang="en-US" dirty="0"/>
              <a:t>( GREENSPAN IPX .ITN</a:t>
            </a:r>
            <a:r>
              <a:rPr lang="en-US" strike="sngStrike" dirty="0"/>
              <a:t> </a:t>
            </a:r>
            <a:r>
              <a:rPr lang="en-US" strike="sngStrike" dirty="0" err="1"/>
              <a:t>alen.alen</a:t>
            </a:r>
            <a:r>
              <a:rPr lang="en-US" strike="sngStrike" dirty="0"/>
              <a:t>(spit in cup ) Math 3</a:t>
            </a:r>
            <a:r>
              <a:rPr lang="en-US" strike="sngStrike" baseline="30000" dirty="0"/>
              <a:t>rd</a:t>
            </a:r>
            <a:r>
              <a:rPr lang="en-US" strike="sngStrike" dirty="0"/>
              <a:t> grade; Math teach I will came to show you what I </a:t>
            </a:r>
            <a:r>
              <a:rPr lang="en-US" strike="sngStrike" dirty="0" err="1"/>
              <a:t>leanred</a:t>
            </a:r>
            <a:endParaRPr lang="en-US" strike="sngStrike" dirty="0"/>
          </a:p>
          <a:p>
            <a:r>
              <a:rPr lang="en-US" dirty="0"/>
              <a:t>US DAVIS BILL </a:t>
            </a:r>
            <a:r>
              <a:rPr lang="en-US" sz="800" strike="sngStrike" dirty="0"/>
              <a:t>Gay Rights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81A106A-8797-449B-AC27-1726F7FD37F9}"/>
              </a:ext>
            </a:extLst>
          </p:cNvPr>
          <p:cNvCxnSpPr/>
          <p:nvPr/>
        </p:nvCxnSpPr>
        <p:spPr>
          <a:xfrm>
            <a:off x="9279467" y="1128889"/>
            <a:ext cx="941065" cy="10744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3739894-B5A5-4403-A7EE-5E824780C6B6}"/>
              </a:ext>
            </a:extLst>
          </p:cNvPr>
          <p:cNvSpPr txBox="1"/>
          <p:nvPr/>
        </p:nvSpPr>
        <p:spPr>
          <a:xfrm>
            <a:off x="9189156" y="2721166"/>
            <a:ext cx="26388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1991 </a:t>
            </a:r>
            <a:r>
              <a:rPr lang="en-US" sz="800" strike="sngStrike" dirty="0" err="1"/>
              <a:t>Wating</a:t>
            </a:r>
            <a:r>
              <a:rPr lang="en-US" sz="800" strike="sngStrike" dirty="0"/>
              <a:t> in line </a:t>
            </a:r>
            <a:r>
              <a:rPr lang="en-US" sz="800" strike="sngStrike" dirty="0" err="1"/>
              <a:t>alen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youre</a:t>
            </a:r>
            <a:r>
              <a:rPr lang="en-US" sz="800" strike="sngStrike" dirty="0"/>
              <a:t> head is shape like a football</a:t>
            </a:r>
          </a:p>
          <a:p>
            <a:r>
              <a:rPr lang="en-US" sz="800" dirty="0"/>
              <a:t>1994 </a:t>
            </a:r>
            <a:r>
              <a:rPr lang="en-US" sz="800" strike="sngStrike" dirty="0" err="1"/>
              <a:t>Alen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Medsleci</a:t>
            </a:r>
            <a:endParaRPr lang="en-US" sz="800" strike="sngStrike" dirty="0"/>
          </a:p>
          <a:p>
            <a:r>
              <a:rPr lang="en-US" sz="800" dirty="0"/>
              <a:t>2017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Alen</a:t>
            </a:r>
            <a:r>
              <a:rPr lang="en-US" sz="800" strike="sngStrike" dirty="0"/>
              <a:t> </a:t>
            </a:r>
            <a:r>
              <a:rPr lang="en-US" sz="800" dirty="0" err="1"/>
              <a:t>VIRIGNA</a:t>
            </a:r>
            <a:r>
              <a:rPr lang="en-US" sz="800" strike="sngStrike" dirty="0" err="1"/>
              <a:t>.apple</a:t>
            </a:r>
            <a:endParaRPr lang="en-US" sz="800" strike="sngStrik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8BC0F7-0AA3-4A46-8EB3-7E0A0C33F82E}"/>
              </a:ext>
            </a:extLst>
          </p:cNvPr>
          <p:cNvSpPr txBox="1"/>
          <p:nvPr/>
        </p:nvSpPr>
        <p:spPr>
          <a:xfrm>
            <a:off x="8125825" y="880038"/>
            <a:ext cx="517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!relief Cisco John </a:t>
            </a:r>
            <a:r>
              <a:rPr lang="en-US" strike="sngStrike" dirty="0" err="1"/>
              <a:t>Chamve</a:t>
            </a:r>
            <a:r>
              <a:rPr lang="en-US" strike="sngStrike" dirty="0"/>
              <a:t> left 2017, </a:t>
            </a:r>
            <a:r>
              <a:rPr lang="en-US" strike="sngStrike" dirty="0" err="1"/>
              <a:t>tim</a:t>
            </a:r>
            <a:r>
              <a:rPr lang="en-US" strike="sngStrike" dirty="0"/>
              <a:t> cook leaving.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E02C820-A288-4228-836E-DB1F5448832C}"/>
              </a:ext>
            </a:extLst>
          </p:cNvPr>
          <p:cNvSpPr txBox="1"/>
          <p:nvPr/>
        </p:nvSpPr>
        <p:spPr>
          <a:xfrm>
            <a:off x="7744858" y="858749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DB5E032-21FD-4056-9364-82A89A0D9F6B}"/>
              </a:ext>
            </a:extLst>
          </p:cNvPr>
          <p:cNvCxnSpPr/>
          <p:nvPr/>
        </p:nvCxnSpPr>
        <p:spPr>
          <a:xfrm flipV="1">
            <a:off x="7608711" y="880017"/>
            <a:ext cx="1050547" cy="2488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FE02384C-888C-4AF1-848F-54A1EA5A50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005" y="856023"/>
            <a:ext cx="283986" cy="283986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0525AAC-B4F6-4D7D-AB36-45074D88AB8D}"/>
              </a:ext>
            </a:extLst>
          </p:cNvPr>
          <p:cNvCxnSpPr/>
          <p:nvPr/>
        </p:nvCxnSpPr>
        <p:spPr>
          <a:xfrm flipV="1">
            <a:off x="8305357" y="786847"/>
            <a:ext cx="1248394" cy="3031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DCAE9E14-419B-4E81-9634-6E351BE2C559}"/>
              </a:ext>
            </a:extLst>
          </p:cNvPr>
          <p:cNvSpPr/>
          <p:nvPr/>
        </p:nvSpPr>
        <p:spPr>
          <a:xfrm>
            <a:off x="9098927" y="749582"/>
            <a:ext cx="670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Google Sans"/>
              </a:rPr>
              <a:t> </a:t>
            </a:r>
            <a:r>
              <a:rPr lang="en-US" dirty="0">
                <a:solidFill>
                  <a:srgbClr val="040C28"/>
                </a:solidFill>
                <a:latin typeface="Google Sans"/>
              </a:rPr>
              <a:t>1995 to 2015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, 2022</a:t>
            </a:r>
            <a:r>
              <a:rPr lang="en-US" strike="sngStrike" dirty="0">
                <a:solidFill>
                  <a:srgbClr val="202124"/>
                </a:solidFill>
                <a:latin typeface="Google Sans"/>
              </a:rPr>
              <a:t> </a:t>
            </a:r>
            <a:r>
              <a:rPr lang="en-US" strike="sngStrike" dirty="0" err="1">
                <a:solidFill>
                  <a:srgbClr val="202124"/>
                </a:solidFill>
                <a:latin typeface="Google Sans"/>
              </a:rPr>
              <a:t>relief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.SQ.CHAMBERS.VIRIGNA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&gt;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nonPolciCfgLogical</a:t>
            </a:r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4D4E950-F0FD-446B-A1C5-2E143368C68E}"/>
              </a:ext>
            </a:extLst>
          </p:cNvPr>
          <p:cNvSpPr/>
          <p:nvPr/>
        </p:nvSpPr>
        <p:spPr>
          <a:xfrm>
            <a:off x="7714386" y="837169"/>
            <a:ext cx="4477613" cy="4311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1D1D40E-A62C-491E-84AE-2639AA2C9655}"/>
              </a:ext>
            </a:extLst>
          </p:cNvPr>
          <p:cNvSpPr/>
          <p:nvPr/>
        </p:nvSpPr>
        <p:spPr>
          <a:xfrm>
            <a:off x="4058215" y="1385129"/>
            <a:ext cx="6812985" cy="4210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728A799-4A90-4577-BFFF-720540393683}"/>
              </a:ext>
            </a:extLst>
          </p:cNvPr>
          <p:cNvSpPr/>
          <p:nvPr/>
        </p:nvSpPr>
        <p:spPr>
          <a:xfrm>
            <a:off x="5398505" y="1762748"/>
            <a:ext cx="5472695" cy="4210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DEC1A6E0-0394-4874-8914-31A1C22BB4F2}"/>
              </a:ext>
            </a:extLst>
          </p:cNvPr>
          <p:cNvSpPr/>
          <p:nvPr/>
        </p:nvSpPr>
        <p:spPr>
          <a:xfrm>
            <a:off x="2517455" y="4556874"/>
            <a:ext cx="8704281" cy="4210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154859-8C19-4B08-8C66-83A034F41DEC}"/>
              </a:ext>
            </a:extLst>
          </p:cNvPr>
          <p:cNvSpPr txBox="1"/>
          <p:nvPr/>
        </p:nvSpPr>
        <p:spPr>
          <a:xfrm>
            <a:off x="4608595" y="5667897"/>
            <a:ext cx="2260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800" strike="sngStrike" dirty="0" err="1"/>
              <a:t>Tomaot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sblood</a:t>
            </a:r>
            <a:r>
              <a:rPr lang="en-US" sz="800" strike="sngStrike" dirty="0"/>
              <a:t> out of ass, of </a:t>
            </a:r>
            <a:r>
              <a:rPr lang="en-US" sz="800" strike="sngStrike" dirty="0" err="1"/>
              <a:t>homless</a:t>
            </a:r>
            <a:r>
              <a:rPr lang="en-US" sz="800" strike="sngStrike" dirty="0"/>
              <a:t> guy</a:t>
            </a:r>
          </a:p>
          <a:p>
            <a:endParaRPr lang="en-US" sz="800" strike="sngStrike" dirty="0"/>
          </a:p>
          <a:p>
            <a:r>
              <a:rPr lang="en-US" sz="800" strike="sngStrike" dirty="0" err="1"/>
              <a:t>Stephoe</a:t>
            </a:r>
            <a:r>
              <a:rPr lang="en-US" sz="800" strike="sngStrike" dirty="0"/>
              <a:t>: in ass </a:t>
            </a:r>
            <a:r>
              <a:rPr lang="en-US" sz="800" strike="sngStrike" dirty="0" err="1"/>
              <a:t>likcing</a:t>
            </a:r>
            <a:r>
              <a:rPr lang="en-US" sz="800" strike="sngStrike" dirty="0"/>
              <a:t> – </a:t>
            </a:r>
            <a:r>
              <a:rPr lang="en-US" sz="800" strike="sngStrike" dirty="0" err="1"/>
              <a:t>nitetche</a:t>
            </a:r>
            <a:endParaRPr lang="en-US" sz="800" strike="sngStrike" dirty="0"/>
          </a:p>
          <a:p>
            <a:r>
              <a:rPr lang="en-US" sz="800" strike="sngStrike" dirty="0"/>
              <a:t>Glu </a:t>
            </a:r>
            <a:r>
              <a:rPr lang="en-US" sz="800" strike="sngStrike" dirty="0" err="1"/>
              <a:t>hr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volteare</a:t>
            </a:r>
            <a:endParaRPr lang="en-US" sz="800" strike="sngStrike" dirty="0"/>
          </a:p>
          <a:p>
            <a:r>
              <a:rPr lang="en-US" sz="800" strike="sngStrike" dirty="0"/>
              <a:t>The blood out of my ass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B4AD1EE1-2E63-4E96-ABCE-27EBF2F7B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7409" y="2560990"/>
            <a:ext cx="270376" cy="337970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9ED6813-71AE-46A6-8C2C-848C7D1D3628}"/>
              </a:ext>
            </a:extLst>
          </p:cNvPr>
          <p:cNvCxnSpPr/>
          <p:nvPr/>
        </p:nvCxnSpPr>
        <p:spPr>
          <a:xfrm>
            <a:off x="3892330" y="2671291"/>
            <a:ext cx="811872" cy="1155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DA5D527-3FE2-4F6E-9266-3ACC56D98324}"/>
              </a:ext>
            </a:extLst>
          </p:cNvPr>
          <p:cNvSpPr txBox="1"/>
          <p:nvPr/>
        </p:nvSpPr>
        <p:spPr>
          <a:xfrm>
            <a:off x="4601249" y="2280315"/>
            <a:ext cx="258756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LANELY</a:t>
            </a:r>
          </a:p>
          <a:p>
            <a:r>
              <a:rPr lang="en-US" sz="900" dirty="0"/>
              <a:t>V2.FBI:KIDANNPG:DOCS:ADVANCE</a:t>
            </a:r>
          </a:p>
          <a:p>
            <a:r>
              <a:rPr lang="en-US" sz="900" dirty="0"/>
              <a:t>?HOMCEI:MATHEW(LANLEY)</a:t>
            </a:r>
          </a:p>
          <a:p>
            <a:r>
              <a:rPr lang="en-US" sz="900" dirty="0"/>
              <a:t>!VIRGINA</a:t>
            </a:r>
          </a:p>
          <a:p>
            <a:r>
              <a:rPr lang="en-US" sz="900" dirty="0"/>
              <a:t>FREKLAY</a:t>
            </a:r>
          </a:p>
          <a:p>
            <a:r>
              <a:rPr lang="en-US" sz="900" dirty="0"/>
              <a:t>HOMCE:JEUSE</a:t>
            </a:r>
          </a:p>
          <a:p>
            <a:r>
              <a:rPr lang="en-US" sz="900" dirty="0"/>
              <a:t>NATGEWLNAGEWLCAKFURIABLCAPUTAL!MATHEW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BD016244-8F5A-445D-8FFA-EB6649F8A6B9}"/>
              </a:ext>
            </a:extLst>
          </p:cNvPr>
          <p:cNvSpPr/>
          <p:nvPr/>
        </p:nvSpPr>
        <p:spPr>
          <a:xfrm>
            <a:off x="4081056" y="2502337"/>
            <a:ext cx="326729" cy="4210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6A7313B-0FD3-4135-A5B9-C1A4F646411F}"/>
              </a:ext>
            </a:extLst>
          </p:cNvPr>
          <p:cNvCxnSpPr/>
          <p:nvPr/>
        </p:nvCxnSpPr>
        <p:spPr>
          <a:xfrm>
            <a:off x="3551242" y="3514381"/>
            <a:ext cx="1953495" cy="980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08B770DD-4E9C-4BAA-ACBC-AD8C5CCB76FA}"/>
              </a:ext>
            </a:extLst>
          </p:cNvPr>
          <p:cNvCxnSpPr/>
          <p:nvPr/>
        </p:nvCxnSpPr>
        <p:spPr>
          <a:xfrm flipV="1">
            <a:off x="5621867" y="3792252"/>
            <a:ext cx="2326346" cy="38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37B67F44-58D7-4D1B-A858-4EA86FCB55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108" y="3176748"/>
            <a:ext cx="1778046" cy="991824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D5570FC-8AC0-48EE-85B1-E4087BD86829}"/>
              </a:ext>
            </a:extLst>
          </p:cNvPr>
          <p:cNvCxnSpPr/>
          <p:nvPr/>
        </p:nvCxnSpPr>
        <p:spPr>
          <a:xfrm flipH="1">
            <a:off x="2517455" y="3499692"/>
            <a:ext cx="1657937" cy="24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7B47C622-3AC6-4AF5-AF78-79A7451C4D8F}"/>
              </a:ext>
            </a:extLst>
          </p:cNvPr>
          <p:cNvSpPr/>
          <p:nvPr/>
        </p:nvSpPr>
        <p:spPr>
          <a:xfrm>
            <a:off x="945060" y="795867"/>
            <a:ext cx="11146191" cy="6035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037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970264" y="77660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0B154859-8C19-4B08-8C66-83A034F41DEC}"/>
              </a:ext>
            </a:extLst>
          </p:cNvPr>
          <p:cNvSpPr txBox="1"/>
          <p:nvPr/>
        </p:nvSpPr>
        <p:spPr>
          <a:xfrm>
            <a:off x="1783183" y="3873207"/>
            <a:ext cx="2260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800" strike="sngStrike" dirty="0" err="1"/>
              <a:t>Tomaot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sblood</a:t>
            </a:r>
            <a:r>
              <a:rPr lang="en-US" sz="800" strike="sngStrike" dirty="0"/>
              <a:t> out of ass, of </a:t>
            </a:r>
            <a:r>
              <a:rPr lang="en-US" sz="800" strike="sngStrike" dirty="0" err="1"/>
              <a:t>homless</a:t>
            </a:r>
            <a:r>
              <a:rPr lang="en-US" sz="800" strike="sngStrike" dirty="0"/>
              <a:t> guy</a:t>
            </a:r>
          </a:p>
          <a:p>
            <a:endParaRPr lang="en-US" sz="800" strike="sngStrike" dirty="0"/>
          </a:p>
          <a:p>
            <a:r>
              <a:rPr lang="en-US" sz="800" strike="sngStrike" dirty="0" err="1"/>
              <a:t>Stephoe</a:t>
            </a:r>
            <a:r>
              <a:rPr lang="en-US" sz="800" strike="sngStrike" dirty="0"/>
              <a:t>: in ass </a:t>
            </a:r>
            <a:r>
              <a:rPr lang="en-US" sz="800" strike="sngStrike" dirty="0" err="1"/>
              <a:t>likcing</a:t>
            </a:r>
            <a:r>
              <a:rPr lang="en-US" sz="800" strike="sngStrike" dirty="0"/>
              <a:t> – </a:t>
            </a:r>
            <a:r>
              <a:rPr lang="en-US" sz="800" strike="sngStrike" dirty="0" err="1"/>
              <a:t>nitetche</a:t>
            </a:r>
            <a:endParaRPr lang="en-US" sz="800" strike="sngStrike" dirty="0"/>
          </a:p>
          <a:p>
            <a:r>
              <a:rPr lang="en-US" sz="800" strike="sngStrike" dirty="0"/>
              <a:t>Glu </a:t>
            </a:r>
            <a:r>
              <a:rPr lang="en-US" sz="800" strike="sngStrike" dirty="0" err="1"/>
              <a:t>hr</a:t>
            </a:r>
            <a:r>
              <a:rPr lang="en-US" sz="800" strike="sngStrike" dirty="0"/>
              <a:t>: </a:t>
            </a:r>
            <a:r>
              <a:rPr lang="en-US" sz="800" strike="sngStrike" dirty="0" err="1"/>
              <a:t>volteare</a:t>
            </a:r>
            <a:endParaRPr lang="en-US" sz="800" strike="sngStrike" dirty="0"/>
          </a:p>
          <a:p>
            <a:r>
              <a:rPr lang="en-US" sz="800" strike="sngStrike" dirty="0"/>
              <a:t>The blood out of my 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AE4827-4F44-4C82-96DA-C3DBA4EFA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485" y="1617300"/>
            <a:ext cx="1752600" cy="26098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BB1CAA8-5E9B-4AE3-890F-300D5BF5C8BA}"/>
              </a:ext>
            </a:extLst>
          </p:cNvPr>
          <p:cNvSpPr txBox="1"/>
          <p:nvPr/>
        </p:nvSpPr>
        <p:spPr>
          <a:xfrm>
            <a:off x="7160964" y="1324182"/>
            <a:ext cx="3190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LARRY - MIAM PLAJA SPANE   !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D2386A-E92A-4565-A744-3E98DF6F1AD9}"/>
              </a:ext>
            </a:extLst>
          </p:cNvPr>
          <p:cNvSpPr txBox="1"/>
          <p:nvPr/>
        </p:nvSpPr>
        <p:spPr>
          <a:xfrm>
            <a:off x="1180294" y="1138519"/>
            <a:ext cx="12057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trike="sngStrike" dirty="0"/>
              <a:t>Blood out of my ass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26D2A4-B322-4089-AF26-E2BF18D14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229" y="1748567"/>
            <a:ext cx="2857500" cy="16002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F8F2F61-7AB6-49BB-86EB-2F905C88BF4D}"/>
              </a:ext>
            </a:extLst>
          </p:cNvPr>
          <p:cNvSpPr/>
          <p:nvPr/>
        </p:nvSpPr>
        <p:spPr>
          <a:xfrm>
            <a:off x="3499500" y="1192915"/>
            <a:ext cx="235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BARCELOA, </a:t>
            </a:r>
            <a:r>
              <a:rPr lang="en-US" dirty="0" err="1"/>
              <a:t>Madelcanis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09B6A6-DBC7-4BB2-8E4E-37AAA51F115C}"/>
              </a:ext>
            </a:extLst>
          </p:cNvPr>
          <p:cNvSpPr txBox="1"/>
          <p:nvPr/>
        </p:nvSpPr>
        <p:spPr>
          <a:xfrm>
            <a:off x="1180294" y="835549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VIRIGNA </a:t>
            </a:r>
            <a:r>
              <a:rPr lang="en-US" sz="800" strike="sngStrike" dirty="0"/>
              <a:t>my ass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17B149-51A8-42A3-9D78-7E1D81A2227F}"/>
              </a:ext>
            </a:extLst>
          </p:cNvPr>
          <p:cNvSpPr txBox="1"/>
          <p:nvPr/>
        </p:nvSpPr>
        <p:spPr>
          <a:xfrm>
            <a:off x="1264812" y="1617300"/>
            <a:ext cx="297030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Deep Sin. </a:t>
            </a:r>
            <a:r>
              <a:rPr lang="en-US" dirty="0" err="1"/>
              <a:t>Germany.Aleman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 err="1"/>
              <a:t>Calfiro</a:t>
            </a:r>
            <a:r>
              <a:rPr lang="en-US" dirty="0"/>
              <a:t> – Mexico</a:t>
            </a:r>
          </a:p>
          <a:p>
            <a:r>
              <a:rPr lang="en-US" dirty="0"/>
              <a:t>	</a:t>
            </a:r>
            <a:r>
              <a:rPr lang="en-US" dirty="0" err="1"/>
              <a:t>Spanien</a:t>
            </a:r>
            <a:r>
              <a:rPr lang="en-US" dirty="0"/>
              <a:t>/ Span</a:t>
            </a:r>
          </a:p>
          <a:p>
            <a:r>
              <a:rPr lang="en-US" dirty="0" err="1"/>
              <a:t>nonPoliceCfg</a:t>
            </a:r>
            <a:endParaRPr lang="en-US" dirty="0"/>
          </a:p>
          <a:p>
            <a:r>
              <a:rPr lang="en-US" dirty="0"/>
              <a:t>Show-</a:t>
            </a:r>
            <a:r>
              <a:rPr lang="en-US" dirty="0" err="1"/>
              <a:t>Shoer.IPX.VIRIGN.MARY</a:t>
            </a:r>
            <a:endParaRPr lang="en-US" dirty="0"/>
          </a:p>
          <a:p>
            <a:r>
              <a:rPr lang="en-US" strike="sngStrike" dirty="0" err="1"/>
              <a:t>Ahhh</a:t>
            </a:r>
            <a:r>
              <a:rPr lang="en-US" strike="sngStrike" dirty="0"/>
              <a:t>  my ass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4E04AF1-4BC4-481D-BADB-5E55C4486402}"/>
              </a:ext>
            </a:extLst>
          </p:cNvPr>
          <p:cNvSpPr/>
          <p:nvPr/>
        </p:nvSpPr>
        <p:spPr>
          <a:xfrm>
            <a:off x="1266756" y="1623953"/>
            <a:ext cx="2970299" cy="17248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64A6FF-2C26-4889-B162-220A7BD84DE9}"/>
              </a:ext>
            </a:extLst>
          </p:cNvPr>
          <p:cNvCxnSpPr/>
          <p:nvPr/>
        </p:nvCxnSpPr>
        <p:spPr>
          <a:xfrm flipV="1">
            <a:off x="1783183" y="1972019"/>
            <a:ext cx="1716317" cy="1123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827782D-BEC1-4DCE-912A-2E6BCA07F71E}"/>
              </a:ext>
            </a:extLst>
          </p:cNvPr>
          <p:cNvSpPr txBox="1"/>
          <p:nvPr/>
        </p:nvSpPr>
        <p:spPr>
          <a:xfrm>
            <a:off x="4946573" y="4660135"/>
            <a:ext cx="443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ATOMBOM(</a:t>
            </a:r>
            <a:r>
              <a:rPr lang="en-US" strike="sngStrike" dirty="0"/>
              <a:t>Math teacher;</a:t>
            </a:r>
            <a:r>
              <a:rPr lang="en-US" dirty="0"/>
              <a:t> my ass, the blood )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CB4B70A-E119-4E62-B560-77712740C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190" y="3405190"/>
            <a:ext cx="47619" cy="4761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D130CA-3FF7-4AC9-BCE2-BDC359AB93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418" y="4519833"/>
            <a:ext cx="649935" cy="649935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73182AE-1D16-4D16-9398-D8C8ECEB63D8}"/>
              </a:ext>
            </a:extLst>
          </p:cNvPr>
          <p:cNvCxnSpPr/>
          <p:nvPr/>
        </p:nvCxnSpPr>
        <p:spPr>
          <a:xfrm flipV="1">
            <a:off x="3756752" y="4428781"/>
            <a:ext cx="1245601" cy="7409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145F74A1-4033-4400-97BF-8E8B258489A2}"/>
              </a:ext>
            </a:extLst>
          </p:cNvPr>
          <p:cNvSpPr/>
          <p:nvPr/>
        </p:nvSpPr>
        <p:spPr>
          <a:xfrm>
            <a:off x="4352418" y="4444757"/>
            <a:ext cx="5026386" cy="926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F3B2E5-3FE7-47EB-B8D2-AA723FFBDA68}"/>
              </a:ext>
            </a:extLst>
          </p:cNvPr>
          <p:cNvCxnSpPr/>
          <p:nvPr/>
        </p:nvCxnSpPr>
        <p:spPr>
          <a:xfrm>
            <a:off x="7623672" y="4858439"/>
            <a:ext cx="16194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BED19052-8DEE-472A-A948-311D35274BF0}"/>
              </a:ext>
            </a:extLst>
          </p:cNvPr>
          <p:cNvSpPr txBox="1"/>
          <p:nvPr/>
        </p:nvSpPr>
        <p:spPr>
          <a:xfrm>
            <a:off x="1235711" y="3318264"/>
            <a:ext cx="3266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Candel</a:t>
            </a:r>
            <a:r>
              <a:rPr lang="en-US" strike="sngStrike" dirty="0"/>
              <a:t> </a:t>
            </a:r>
            <a:r>
              <a:rPr lang="en-US" strike="sngStrike" dirty="0" err="1"/>
              <a:t>Factory</a:t>
            </a:r>
            <a:r>
              <a:rPr lang="en-US" dirty="0" err="1"/>
              <a:t>:HOMICIDE:PETER</a:t>
            </a:r>
            <a:endParaRPr lang="en-US" dirty="0"/>
          </a:p>
          <a:p>
            <a:r>
              <a:rPr lang="en-US" strike="sngStrike" dirty="0"/>
              <a:t>Yolanda </a:t>
            </a:r>
            <a:r>
              <a:rPr lang="en-US" strike="sngStrike" dirty="0" err="1"/>
              <a:t>Bruckschen</a:t>
            </a:r>
            <a:r>
              <a:rPr lang="en-US" strike="sngStrike" dirty="0"/>
              <a:t>(!Diaz)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362CB0E9-89A8-43C5-8605-6747FE84CD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171" y="3391122"/>
            <a:ext cx="244024" cy="244024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F6F177D-21EC-4BEB-939C-C9E14EA38BE6}"/>
              </a:ext>
            </a:extLst>
          </p:cNvPr>
          <p:cNvCxnSpPr/>
          <p:nvPr/>
        </p:nvCxnSpPr>
        <p:spPr>
          <a:xfrm>
            <a:off x="1520328" y="3449258"/>
            <a:ext cx="592542" cy="1387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0DC916B6-2CF1-4919-A015-39EE47AFADA2}"/>
              </a:ext>
            </a:extLst>
          </p:cNvPr>
          <p:cNvSpPr txBox="1"/>
          <p:nvPr/>
        </p:nvSpPr>
        <p:spPr>
          <a:xfrm>
            <a:off x="1313035" y="3083477"/>
            <a:ext cx="1654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Boner !</a:t>
            </a:r>
            <a:r>
              <a:rPr lang="en-US" strike="sngStrike" dirty="0" err="1"/>
              <a:t>Fuerniss</a:t>
            </a:r>
            <a:endParaRPr lang="en-US" strike="sngStrike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9154B64-7233-44FA-B32F-D441C951EFB0}"/>
              </a:ext>
            </a:extLst>
          </p:cNvPr>
          <p:cNvCxnSpPr/>
          <p:nvPr/>
        </p:nvCxnSpPr>
        <p:spPr>
          <a:xfrm>
            <a:off x="1180294" y="3172858"/>
            <a:ext cx="1992564" cy="1454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9A360ED-73B9-4EA2-9E59-4D66F0F45E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84" y="5264921"/>
            <a:ext cx="2286000" cy="152400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4291F60D-608A-496D-A7B9-B7D4C3006DD9}"/>
              </a:ext>
            </a:extLst>
          </p:cNvPr>
          <p:cNvSpPr txBox="1"/>
          <p:nvPr/>
        </p:nvSpPr>
        <p:spPr>
          <a:xfrm>
            <a:off x="4235112" y="5706737"/>
            <a:ext cx="3622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NOMEN CLATURE: 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boner not 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funisss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B3DAB23-D713-4798-BD29-86274C743412}"/>
              </a:ext>
            </a:extLst>
          </p:cNvPr>
          <p:cNvCxnSpPr/>
          <p:nvPr/>
        </p:nvCxnSpPr>
        <p:spPr>
          <a:xfrm>
            <a:off x="3756752" y="5569703"/>
            <a:ext cx="7976212" cy="89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F507BF6-8F56-4FD7-8C45-DEF41D7AC03B}"/>
              </a:ext>
            </a:extLst>
          </p:cNvPr>
          <p:cNvSpPr/>
          <p:nvPr/>
        </p:nvSpPr>
        <p:spPr>
          <a:xfrm>
            <a:off x="4216766" y="5665559"/>
            <a:ext cx="5026386" cy="9266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05B98C-F64E-48FE-A845-58EA84E6436F}"/>
              </a:ext>
            </a:extLst>
          </p:cNvPr>
          <p:cNvSpPr txBox="1"/>
          <p:nvPr/>
        </p:nvSpPr>
        <p:spPr>
          <a:xfrm>
            <a:off x="5750805" y="885717"/>
            <a:ext cx="1551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PREA</a:t>
            </a:r>
            <a:r>
              <a:rPr lang="en-US" sz="800" strike="sngStrike" dirty="0"/>
              <a:t>(blood out of my ass)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676789E-7BF2-4864-B808-4FC2A7094889}"/>
              </a:ext>
            </a:extLst>
          </p:cNvPr>
          <p:cNvSpPr txBox="1"/>
          <p:nvPr/>
        </p:nvSpPr>
        <p:spPr>
          <a:xfrm>
            <a:off x="7425369" y="855698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POLICE:SIRNCE 3:46PM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F3ADE1F-6CC5-43DF-B99C-54D18D9AD0CC}"/>
              </a:ext>
            </a:extLst>
          </p:cNvPr>
          <p:cNvSpPr txBox="1"/>
          <p:nvPr/>
        </p:nvSpPr>
        <p:spPr>
          <a:xfrm>
            <a:off x="10488058" y="1508848"/>
            <a:ext cx="20081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ATOMCLOICK</a:t>
            </a:r>
            <a:r>
              <a:rPr lang="en-US" strike="sngStrike" dirty="0"/>
              <a:t>(</a:t>
            </a:r>
            <a:r>
              <a:rPr lang="en-US" sz="800" strike="sngStrike" dirty="0" err="1"/>
              <a:t>steve.apple</a:t>
            </a:r>
            <a:r>
              <a:rPr lang="en-US" sz="800" dirty="0"/>
              <a:t>)</a:t>
            </a:r>
          </a:p>
          <a:p>
            <a:r>
              <a:rPr lang="en-US" sz="800" strike="sngStrike" dirty="0"/>
              <a:t>Russian military, </a:t>
            </a:r>
            <a:r>
              <a:rPr lang="en-US" sz="800" strike="sngStrike" dirty="0" err="1"/>
              <a:t>ivan</a:t>
            </a:r>
            <a:endParaRPr lang="en-US" sz="800" strike="sngStrike" dirty="0"/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CBAD25A-9C17-473D-913F-461382B999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736" y="1794044"/>
            <a:ext cx="210574" cy="210574"/>
          </a:xfrm>
          <a:prstGeom prst="rect">
            <a:avLst/>
          </a:prstGeom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3F7541A6-F9AC-4B97-B335-F9B9E2C14C17}"/>
              </a:ext>
            </a:extLst>
          </p:cNvPr>
          <p:cNvCxnSpPr/>
          <p:nvPr/>
        </p:nvCxnSpPr>
        <p:spPr>
          <a:xfrm flipV="1">
            <a:off x="10763480" y="1899331"/>
            <a:ext cx="782197" cy="726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FDC8BD2-1713-4A1E-8D08-E070E4636E9E}"/>
              </a:ext>
            </a:extLst>
          </p:cNvPr>
          <p:cNvCxnSpPr/>
          <p:nvPr/>
        </p:nvCxnSpPr>
        <p:spPr>
          <a:xfrm>
            <a:off x="7987229" y="1508848"/>
            <a:ext cx="22033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DDED07F2-7DF9-4E4A-8384-90EC9F79B43B}"/>
              </a:ext>
            </a:extLst>
          </p:cNvPr>
          <p:cNvSpPr/>
          <p:nvPr/>
        </p:nvSpPr>
        <p:spPr>
          <a:xfrm>
            <a:off x="1106421" y="822362"/>
            <a:ext cx="11146191" cy="6035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B3CD9A-0E9E-4672-946F-7F6F1C395F43}"/>
              </a:ext>
            </a:extLst>
          </p:cNvPr>
          <p:cNvCxnSpPr/>
          <p:nvPr/>
        </p:nvCxnSpPr>
        <p:spPr>
          <a:xfrm>
            <a:off x="6556917" y="3094628"/>
            <a:ext cx="13009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505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23D2FC-6588-4C10-94BE-0D6A69794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36" y="2172558"/>
            <a:ext cx="5778731" cy="412766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1CD2A0B-99B2-4B0E-B671-49D3888FB38D}"/>
              </a:ext>
            </a:extLst>
          </p:cNvPr>
          <p:cNvCxnSpPr/>
          <p:nvPr/>
        </p:nvCxnSpPr>
        <p:spPr>
          <a:xfrm flipH="1">
            <a:off x="6588087" y="4406747"/>
            <a:ext cx="1156771" cy="231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67C169B-8FB7-441B-BC5F-173381394F6E}"/>
              </a:ext>
            </a:extLst>
          </p:cNvPr>
          <p:cNvSpPr txBox="1"/>
          <p:nvPr/>
        </p:nvSpPr>
        <p:spPr>
          <a:xfrm>
            <a:off x="7480453" y="4065224"/>
            <a:ext cx="207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Foster City §Stalking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0C489F-603A-4807-9CC7-2304F1691D6F}"/>
              </a:ext>
            </a:extLst>
          </p:cNvPr>
          <p:cNvSpPr txBox="1"/>
          <p:nvPr/>
        </p:nvSpPr>
        <p:spPr>
          <a:xfrm>
            <a:off x="7054920" y="2792776"/>
            <a:ext cx="412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Steve Jobs was high, the 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markeing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n-US" sz="800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canbie</a:t>
            </a:r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to </a:t>
            </a:r>
            <a:r>
              <a:rPr lang="en-US" dirty="0"/>
              <a:t>KOCEHMANN </a:t>
            </a:r>
            <a:r>
              <a:rPr lang="en-US" sz="800" strike="sngStrike" dirty="0"/>
              <a:t>w/o Dr. Dre crack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B1D6C1-75D5-47B2-B8F6-4351904216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6" y="872118"/>
            <a:ext cx="692729" cy="1245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3C292-A138-4A0D-A964-2A8411649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58" y="843286"/>
            <a:ext cx="2138725" cy="11976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374790-4351-426E-BD6C-228F1F9CA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56" y="889623"/>
            <a:ext cx="1507110" cy="11288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C4DF4C-0415-4C46-A23A-45FB266F336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E72371-6C80-4C56-9AF6-92E5FDC856A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AF4E1-8A5F-48FA-82B6-740CCC9CB468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0CA6957-0D4B-44FC-B7D6-73E111B0B8A9}"/>
              </a:ext>
            </a:extLst>
          </p:cNvPr>
          <p:cNvCxnSpPr/>
          <p:nvPr/>
        </p:nvCxnSpPr>
        <p:spPr>
          <a:xfrm>
            <a:off x="677921" y="2117474"/>
            <a:ext cx="111050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F1663-267E-4B89-B448-5728EADA1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04" y="872118"/>
            <a:ext cx="1190273" cy="11902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2CFDC9-A856-4D78-9AB7-F4E389BD441F}"/>
              </a:ext>
            </a:extLst>
          </p:cNvPr>
          <p:cNvSpPr txBox="1"/>
          <p:nvPr/>
        </p:nvSpPr>
        <p:spPr>
          <a:xfrm>
            <a:off x="7177777" y="916620"/>
            <a:ext cx="487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Don’t by drugs on </a:t>
            </a:r>
            <a:r>
              <a:rPr lang="en-US" strike="sngStrike" dirty="0" err="1"/>
              <a:t>Marketstreet</a:t>
            </a:r>
            <a:endParaRPr lang="en-US" strike="sngStrike" dirty="0"/>
          </a:p>
          <a:p>
            <a:r>
              <a:rPr lang="en-US" dirty="0"/>
              <a:t>[x] no</a:t>
            </a:r>
          </a:p>
          <a:p>
            <a:r>
              <a:rPr lang="en-US" strike="sngStrike" dirty="0" err="1"/>
              <a:t>Ricahrd</a:t>
            </a:r>
            <a:r>
              <a:rPr lang="en-US" strike="sngStrike" dirty="0"/>
              <a:t> </a:t>
            </a:r>
            <a:r>
              <a:rPr lang="en-US" strike="sngStrike" dirty="0" err="1"/>
              <a:t>Markler</a:t>
            </a:r>
            <a:r>
              <a:rPr lang="en-US" strike="sngStrike" dirty="0"/>
              <a:t> the </a:t>
            </a:r>
            <a:r>
              <a:rPr lang="en-US" strike="sngStrike" dirty="0" err="1"/>
              <a:t>massaist</a:t>
            </a:r>
            <a:r>
              <a:rPr lang="en-US" strike="sngStrike" dirty="0"/>
              <a:t>. Don get </a:t>
            </a:r>
            <a:r>
              <a:rPr lang="en-US" strike="sngStrike" dirty="0" err="1"/>
              <a:t>massa</a:t>
            </a:r>
            <a:r>
              <a:rPr lang="en-US" strike="sngStrike" dirty="0"/>
              <a:t> on market street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AC1E23-4D0A-4899-9395-C78D845069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83" y="1634336"/>
            <a:ext cx="510073" cy="51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4CC66BA-F4AA-48FD-9B0E-75B110BF90EF}"/>
              </a:ext>
            </a:extLst>
          </p:cNvPr>
          <p:cNvSpPr txBox="1"/>
          <p:nvPr/>
        </p:nvSpPr>
        <p:spPr>
          <a:xfrm>
            <a:off x="2219603" y="1775685"/>
            <a:ext cx="165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 will do crack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497AC4-8E33-44AB-BF49-DCACA874A0E6}"/>
              </a:ext>
            </a:extLst>
          </p:cNvPr>
          <p:cNvCxnSpPr/>
          <p:nvPr/>
        </p:nvCxnSpPr>
        <p:spPr>
          <a:xfrm>
            <a:off x="1635778" y="1634336"/>
            <a:ext cx="2302572" cy="4347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683D9C8-DDF7-43BC-BC80-1143271F866D}"/>
              </a:ext>
            </a:extLst>
          </p:cNvPr>
          <p:cNvCxnSpPr/>
          <p:nvPr/>
        </p:nvCxnSpPr>
        <p:spPr>
          <a:xfrm flipV="1">
            <a:off x="677921" y="2171950"/>
            <a:ext cx="6692363" cy="4504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1F66A4BB-5C34-4B95-970B-F56387D41515}"/>
              </a:ext>
            </a:extLst>
          </p:cNvPr>
          <p:cNvSpPr/>
          <p:nvPr/>
        </p:nvSpPr>
        <p:spPr>
          <a:xfrm>
            <a:off x="885960" y="2185640"/>
            <a:ext cx="11235827" cy="45042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9AB914-EB08-4806-9935-E0034022E408}"/>
              </a:ext>
            </a:extLst>
          </p:cNvPr>
          <p:cNvCxnSpPr/>
          <p:nvPr/>
        </p:nvCxnSpPr>
        <p:spPr>
          <a:xfrm flipV="1">
            <a:off x="5987504" y="889015"/>
            <a:ext cx="1178968" cy="962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4DD198-E23E-4F81-9A9A-5C640E24F356}"/>
              </a:ext>
            </a:extLst>
          </p:cNvPr>
          <p:cNvCxnSpPr>
            <a:cxnSpLocks/>
          </p:cNvCxnSpPr>
          <p:nvPr/>
        </p:nvCxnSpPr>
        <p:spPr>
          <a:xfrm>
            <a:off x="3875890" y="1270298"/>
            <a:ext cx="1692693" cy="13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DFB7F2-09C5-436E-8B51-DAEE2B76B358}"/>
              </a:ext>
            </a:extLst>
          </p:cNvPr>
          <p:cNvCxnSpPr/>
          <p:nvPr/>
        </p:nvCxnSpPr>
        <p:spPr>
          <a:xfrm>
            <a:off x="665975" y="1188018"/>
            <a:ext cx="894245" cy="277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CEC3076-D4DD-48FC-A701-5ADF5F978418}"/>
              </a:ext>
            </a:extLst>
          </p:cNvPr>
          <p:cNvSpPr/>
          <p:nvPr/>
        </p:nvSpPr>
        <p:spPr>
          <a:xfrm>
            <a:off x="1899905" y="1634336"/>
            <a:ext cx="554561" cy="5100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5EF3D3-0210-438B-B0EF-AC6967200660}"/>
              </a:ext>
            </a:extLst>
          </p:cNvPr>
          <p:cNvSpPr/>
          <p:nvPr/>
        </p:nvSpPr>
        <p:spPr>
          <a:xfrm>
            <a:off x="5987504" y="816539"/>
            <a:ext cx="5910713" cy="11968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BF93B5F-B33D-4D27-82D8-765EABE89700}"/>
              </a:ext>
            </a:extLst>
          </p:cNvPr>
          <p:cNvSpPr/>
          <p:nvPr/>
        </p:nvSpPr>
        <p:spPr>
          <a:xfrm>
            <a:off x="885960" y="802849"/>
            <a:ext cx="11235827" cy="13009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FE28D51-7E9C-444D-A157-235ABCFE17CF}"/>
              </a:ext>
            </a:extLst>
          </p:cNvPr>
          <p:cNvCxnSpPr/>
          <p:nvPr/>
        </p:nvCxnSpPr>
        <p:spPr>
          <a:xfrm flipV="1">
            <a:off x="1213856" y="2792776"/>
            <a:ext cx="3126790" cy="2991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79C174C-749E-4653-B8D8-2E838883C39C}"/>
              </a:ext>
            </a:extLst>
          </p:cNvPr>
          <p:cNvCxnSpPr/>
          <p:nvPr/>
        </p:nvCxnSpPr>
        <p:spPr>
          <a:xfrm flipV="1">
            <a:off x="4979624" y="3977089"/>
            <a:ext cx="2075296" cy="1575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0652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5B1D6C1-75D5-47B2-B8F6-435190421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6" y="872118"/>
            <a:ext cx="692729" cy="12453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623C292-A138-4A0D-A964-2A8411649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458" y="843286"/>
            <a:ext cx="2138725" cy="11976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3374790-4351-426E-BD6C-228F1F9CA9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056" y="889623"/>
            <a:ext cx="1507110" cy="11288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9C4DF4C-0415-4C46-A23A-45FB266F336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E72371-6C80-4C56-9AF6-92E5FDC856A7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4AF4E1-8A5F-48FA-82B6-740CCC9CB468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89F1663-267E-4B89-B448-5728EADA1C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504" y="872118"/>
            <a:ext cx="1190273" cy="119027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2CFDC9-A856-4D78-9AB7-F4E389BD441F}"/>
              </a:ext>
            </a:extLst>
          </p:cNvPr>
          <p:cNvSpPr txBox="1"/>
          <p:nvPr/>
        </p:nvSpPr>
        <p:spPr>
          <a:xfrm>
            <a:off x="7177777" y="916620"/>
            <a:ext cx="48746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Don’t by drugs on </a:t>
            </a:r>
            <a:r>
              <a:rPr lang="en-US" strike="sngStrike" dirty="0" err="1"/>
              <a:t>Marketstreet</a:t>
            </a:r>
            <a:endParaRPr lang="en-US" strike="sngStrike" dirty="0"/>
          </a:p>
          <a:p>
            <a:r>
              <a:rPr lang="en-US" dirty="0"/>
              <a:t>[x] no</a:t>
            </a:r>
          </a:p>
          <a:p>
            <a:r>
              <a:rPr lang="en-US" strike="sngStrike" dirty="0" err="1"/>
              <a:t>Ricahrd</a:t>
            </a:r>
            <a:r>
              <a:rPr lang="en-US" strike="sngStrike" dirty="0"/>
              <a:t> </a:t>
            </a:r>
            <a:r>
              <a:rPr lang="en-US" strike="sngStrike" dirty="0" err="1"/>
              <a:t>Markler</a:t>
            </a:r>
            <a:r>
              <a:rPr lang="en-US" strike="sngStrike" dirty="0"/>
              <a:t> the </a:t>
            </a:r>
            <a:r>
              <a:rPr lang="en-US" strike="sngStrike" dirty="0" err="1"/>
              <a:t>massaist</a:t>
            </a:r>
            <a:r>
              <a:rPr lang="en-US" strike="sngStrike" dirty="0"/>
              <a:t>. Don get </a:t>
            </a:r>
            <a:r>
              <a:rPr lang="en-US" strike="sngStrike" dirty="0" err="1"/>
              <a:t>massa</a:t>
            </a:r>
            <a:r>
              <a:rPr lang="en-US" strike="sngStrike" dirty="0"/>
              <a:t> on market street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BAC1E23-4D0A-4899-9395-C78D845069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083" y="1634336"/>
            <a:ext cx="510073" cy="51007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4CC66BA-F4AA-48FD-9B0E-75B110BF90EF}"/>
              </a:ext>
            </a:extLst>
          </p:cNvPr>
          <p:cNvSpPr txBox="1"/>
          <p:nvPr/>
        </p:nvSpPr>
        <p:spPr>
          <a:xfrm>
            <a:off x="2219603" y="1775685"/>
            <a:ext cx="1656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He will do crack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D497AC4-8E33-44AB-BF49-DCACA874A0E6}"/>
              </a:ext>
            </a:extLst>
          </p:cNvPr>
          <p:cNvCxnSpPr/>
          <p:nvPr/>
        </p:nvCxnSpPr>
        <p:spPr>
          <a:xfrm>
            <a:off x="1635778" y="1634336"/>
            <a:ext cx="2302572" cy="43478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09AB914-EB08-4806-9935-E0034022E408}"/>
              </a:ext>
            </a:extLst>
          </p:cNvPr>
          <p:cNvCxnSpPr/>
          <p:nvPr/>
        </p:nvCxnSpPr>
        <p:spPr>
          <a:xfrm flipV="1">
            <a:off x="5987504" y="889015"/>
            <a:ext cx="1178968" cy="962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64DD198-E23E-4F81-9A9A-5C640E24F356}"/>
              </a:ext>
            </a:extLst>
          </p:cNvPr>
          <p:cNvCxnSpPr>
            <a:cxnSpLocks/>
          </p:cNvCxnSpPr>
          <p:nvPr/>
        </p:nvCxnSpPr>
        <p:spPr>
          <a:xfrm>
            <a:off x="3875890" y="1270298"/>
            <a:ext cx="1692693" cy="1304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DFB7F2-09C5-436E-8B51-DAEE2B76B358}"/>
              </a:ext>
            </a:extLst>
          </p:cNvPr>
          <p:cNvCxnSpPr/>
          <p:nvPr/>
        </p:nvCxnSpPr>
        <p:spPr>
          <a:xfrm>
            <a:off x="665975" y="1188018"/>
            <a:ext cx="894245" cy="2771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CEC3076-D4DD-48FC-A701-5ADF5F978418}"/>
              </a:ext>
            </a:extLst>
          </p:cNvPr>
          <p:cNvSpPr/>
          <p:nvPr/>
        </p:nvSpPr>
        <p:spPr>
          <a:xfrm>
            <a:off x="1899905" y="1634336"/>
            <a:ext cx="554561" cy="51007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5EF3D3-0210-438B-B0EF-AC6967200660}"/>
              </a:ext>
            </a:extLst>
          </p:cNvPr>
          <p:cNvSpPr/>
          <p:nvPr/>
        </p:nvSpPr>
        <p:spPr>
          <a:xfrm>
            <a:off x="6014615" y="872247"/>
            <a:ext cx="5910713" cy="11968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E361148-5CBB-4203-892B-0E97E356A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466" y="2302741"/>
            <a:ext cx="1507110" cy="11288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26E190-AB84-4F56-BDF6-3F3800E73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856" y="2274593"/>
            <a:ext cx="1115300" cy="120307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EB06362A-3D7F-4CFE-B608-90427C51F51D}"/>
              </a:ext>
            </a:extLst>
          </p:cNvPr>
          <p:cNvSpPr/>
          <p:nvPr/>
        </p:nvSpPr>
        <p:spPr>
          <a:xfrm>
            <a:off x="4560983" y="2302741"/>
            <a:ext cx="462709" cy="374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12B8AF2-9EBF-4BDE-B626-C37B4A0DDAF8}"/>
              </a:ext>
            </a:extLst>
          </p:cNvPr>
          <p:cNvSpPr/>
          <p:nvPr/>
        </p:nvSpPr>
        <p:spPr>
          <a:xfrm>
            <a:off x="4490881" y="2609516"/>
            <a:ext cx="462709" cy="374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49E55C91-3755-4DC2-AAF0-5BE08FECDB7B}"/>
              </a:ext>
            </a:extLst>
          </p:cNvPr>
          <p:cNvSpPr/>
          <p:nvPr/>
        </p:nvSpPr>
        <p:spPr>
          <a:xfrm rot="15891242">
            <a:off x="5476770" y="1750950"/>
            <a:ext cx="422488" cy="1384769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DA48B-7CB6-4B2B-96BA-AFA967982472}"/>
              </a:ext>
            </a:extLst>
          </p:cNvPr>
          <p:cNvSpPr txBox="1"/>
          <p:nvPr/>
        </p:nvSpPr>
        <p:spPr>
          <a:xfrm>
            <a:off x="6731306" y="2467778"/>
            <a:ext cx="5285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have my ass there is someone 1D8723 that 23 (PREA)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8D7D6EE-15FD-4660-9C04-8B773DC9D6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137" y="3578285"/>
            <a:ext cx="1507110" cy="11288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9637EA8-3039-4570-BD69-380A72F02BCA}"/>
              </a:ext>
            </a:extLst>
          </p:cNvPr>
          <p:cNvSpPr txBox="1"/>
          <p:nvPr/>
        </p:nvSpPr>
        <p:spPr>
          <a:xfrm>
            <a:off x="5987504" y="3489659"/>
            <a:ext cx="1558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Siebel Systems</a:t>
            </a:r>
          </a:p>
          <a:p>
            <a:r>
              <a:rPr lang="en-US" dirty="0"/>
              <a:t>San Mateo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ABFC808-1E2C-4580-B662-72625FBEE3F1}"/>
              </a:ext>
            </a:extLst>
          </p:cNvPr>
          <p:cNvSpPr/>
          <p:nvPr/>
        </p:nvSpPr>
        <p:spPr>
          <a:xfrm>
            <a:off x="2816391" y="3948811"/>
            <a:ext cx="462709" cy="374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3BFF5EF-D824-40E5-84C3-438EBF9DA4BB}"/>
              </a:ext>
            </a:extLst>
          </p:cNvPr>
          <p:cNvSpPr/>
          <p:nvPr/>
        </p:nvSpPr>
        <p:spPr>
          <a:xfrm>
            <a:off x="2714111" y="4298057"/>
            <a:ext cx="462709" cy="374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Isosceles Triangle 40">
            <a:extLst>
              <a:ext uri="{FF2B5EF4-FFF2-40B4-BE49-F238E27FC236}">
                <a16:creationId xmlns:a16="http://schemas.microsoft.com/office/drawing/2014/main" id="{96F824BD-8066-4D75-980D-AFFA225315C1}"/>
              </a:ext>
            </a:extLst>
          </p:cNvPr>
          <p:cNvSpPr/>
          <p:nvPr/>
        </p:nvSpPr>
        <p:spPr>
          <a:xfrm rot="15891242">
            <a:off x="3130036" y="4099393"/>
            <a:ext cx="422488" cy="291418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23304D1-89C0-4C69-B8EB-6B900CDBBA33}"/>
              </a:ext>
            </a:extLst>
          </p:cNvPr>
          <p:cNvCxnSpPr/>
          <p:nvPr/>
        </p:nvCxnSpPr>
        <p:spPr>
          <a:xfrm flipV="1">
            <a:off x="2074119" y="2116949"/>
            <a:ext cx="2172064" cy="15626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C6CA3A9-DCE8-4849-97C1-055849DF7A1D}"/>
              </a:ext>
            </a:extLst>
          </p:cNvPr>
          <p:cNvCxnSpPr/>
          <p:nvPr/>
        </p:nvCxnSpPr>
        <p:spPr>
          <a:xfrm flipV="1">
            <a:off x="692640" y="2162934"/>
            <a:ext cx="1702258" cy="1973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740209CE-1A8C-4DB3-911C-73B86FA80A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65" y="3633370"/>
            <a:ext cx="763393" cy="508003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11B2F70-2504-42C8-B8DB-53F7437DAC6C}"/>
              </a:ext>
            </a:extLst>
          </p:cNvPr>
          <p:cNvCxnSpPr>
            <a:cxnSpLocks/>
          </p:cNvCxnSpPr>
          <p:nvPr/>
        </p:nvCxnSpPr>
        <p:spPr>
          <a:xfrm flipV="1">
            <a:off x="1241785" y="3541811"/>
            <a:ext cx="820404" cy="705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BC48B9E4-9D00-4449-91A6-6AE4DEEC7E78}"/>
              </a:ext>
            </a:extLst>
          </p:cNvPr>
          <p:cNvSpPr txBox="1"/>
          <p:nvPr/>
        </p:nvSpPr>
        <p:spPr>
          <a:xfrm>
            <a:off x="3514381" y="3589343"/>
            <a:ext cx="3039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am leaving Mato, fancy pants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C75F3B3-18C6-4A40-9A07-FB3851D554CC}"/>
              </a:ext>
            </a:extLst>
          </p:cNvPr>
          <p:cNvSpPr/>
          <p:nvPr/>
        </p:nvSpPr>
        <p:spPr>
          <a:xfrm>
            <a:off x="9615115" y="4057923"/>
            <a:ext cx="462709" cy="374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EC77BE1-9810-4D66-8270-99994D003C33}"/>
              </a:ext>
            </a:extLst>
          </p:cNvPr>
          <p:cNvSpPr/>
          <p:nvPr/>
        </p:nvSpPr>
        <p:spPr>
          <a:xfrm>
            <a:off x="9523827" y="3711591"/>
            <a:ext cx="462709" cy="3662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A5B4B62-FDE0-4BA5-8178-854B7F2E29F0}"/>
              </a:ext>
            </a:extLst>
          </p:cNvPr>
          <p:cNvSpPr txBox="1"/>
          <p:nvPr/>
        </p:nvSpPr>
        <p:spPr>
          <a:xfrm>
            <a:off x="7343217" y="3785950"/>
            <a:ext cx="2588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 is not leaving, he does not </a:t>
            </a:r>
            <a:r>
              <a:rPr lang="en-US" dirty="0" err="1"/>
              <a:t>knw</a:t>
            </a:r>
            <a:r>
              <a:rPr lang="en-US" dirty="0"/>
              <a:t> how it works.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CBA3B62-09B1-497D-AD70-E046E11BA7C6}"/>
              </a:ext>
            </a:extLst>
          </p:cNvPr>
          <p:cNvSpPr txBox="1"/>
          <p:nvPr/>
        </p:nvSpPr>
        <p:spPr>
          <a:xfrm>
            <a:off x="8438920" y="3149462"/>
            <a:ext cx="1957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Mateo</a:t>
            </a:r>
          </a:p>
          <a:p>
            <a:r>
              <a:rPr lang="en-US" dirty="0"/>
              <a:t>Fancy Pants, Siebel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DED29CF-52CC-4C86-BCD8-1C7D683A96BD}"/>
              </a:ext>
            </a:extLst>
          </p:cNvPr>
          <p:cNvSpPr/>
          <p:nvPr/>
        </p:nvSpPr>
        <p:spPr>
          <a:xfrm>
            <a:off x="4490881" y="2677099"/>
            <a:ext cx="532811" cy="2425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3148D65-C756-4F44-A518-51365F3FDA97}"/>
              </a:ext>
            </a:extLst>
          </p:cNvPr>
          <p:cNvSpPr/>
          <p:nvPr/>
        </p:nvSpPr>
        <p:spPr>
          <a:xfrm>
            <a:off x="2687936" y="4327902"/>
            <a:ext cx="532811" cy="2425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91CDCD0-3C4A-48D0-BDD0-83B93D75FB96}"/>
              </a:ext>
            </a:extLst>
          </p:cNvPr>
          <p:cNvCxnSpPr/>
          <p:nvPr/>
        </p:nvCxnSpPr>
        <p:spPr>
          <a:xfrm flipV="1">
            <a:off x="1113097" y="2274593"/>
            <a:ext cx="10903246" cy="28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5198128-4559-4ED5-B5E2-FBC9E71506CD}"/>
              </a:ext>
            </a:extLst>
          </p:cNvPr>
          <p:cNvSpPr txBox="1"/>
          <p:nvPr/>
        </p:nvSpPr>
        <p:spPr>
          <a:xfrm>
            <a:off x="5777247" y="5025737"/>
            <a:ext cx="2995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§188</a:t>
            </a:r>
          </a:p>
          <a:p>
            <a:r>
              <a:rPr lang="en-US" dirty="0"/>
              <a:t>PREA </a:t>
            </a:r>
            <a:r>
              <a:rPr lang="en-US" strike="sngStrike" dirty="0" err="1"/>
              <a:t>apple.greenstmps.touch</a:t>
            </a:r>
            <a:endParaRPr lang="en-US" strike="sngStrike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A4E013B-CF0D-4FCC-A3F9-808025BECA57}"/>
              </a:ext>
            </a:extLst>
          </p:cNvPr>
          <p:cNvSpPr txBox="1"/>
          <p:nvPr/>
        </p:nvSpPr>
        <p:spPr>
          <a:xfrm>
            <a:off x="4792337" y="5229713"/>
            <a:ext cx="65274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2014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9942417-A98A-4246-A0C0-F609DF225B5E}"/>
              </a:ext>
            </a:extLst>
          </p:cNvPr>
          <p:cNvCxnSpPr/>
          <p:nvPr/>
        </p:nvCxnSpPr>
        <p:spPr>
          <a:xfrm flipH="1" flipV="1">
            <a:off x="2714111" y="2170839"/>
            <a:ext cx="627169" cy="141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8DE8067-134E-4BA9-BAFE-0320A9AD02FD}"/>
              </a:ext>
            </a:extLst>
          </p:cNvPr>
          <p:cNvCxnSpPr/>
          <p:nvPr/>
        </p:nvCxnSpPr>
        <p:spPr>
          <a:xfrm flipH="1" flipV="1">
            <a:off x="4771226" y="3358232"/>
            <a:ext cx="627169" cy="14185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13AA01-F6CF-4309-B8EC-07FDBA572C13}"/>
              </a:ext>
            </a:extLst>
          </p:cNvPr>
          <p:cNvSpPr txBox="1"/>
          <p:nvPr/>
        </p:nvSpPr>
        <p:spPr>
          <a:xfrm>
            <a:off x="3144420" y="5830048"/>
            <a:ext cx="2551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have found and account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57B5581-4041-428C-93CE-D64344C1D003}"/>
              </a:ext>
            </a:extLst>
          </p:cNvPr>
          <p:cNvSpPr/>
          <p:nvPr/>
        </p:nvSpPr>
        <p:spPr>
          <a:xfrm>
            <a:off x="5876228" y="3244334"/>
            <a:ext cx="4395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!In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E4BE2FF1-DB1E-4235-A6FB-ED1F4B32A5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35" y="5550235"/>
            <a:ext cx="1190273" cy="1190273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3976B2F-C4A5-4AF5-9D32-C87C7ECB17C5}"/>
              </a:ext>
            </a:extLst>
          </p:cNvPr>
          <p:cNvSpPr/>
          <p:nvPr/>
        </p:nvSpPr>
        <p:spPr>
          <a:xfrm>
            <a:off x="6465862" y="5510167"/>
            <a:ext cx="1403509" cy="11968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B2C559D-5EDE-4521-ADBB-F6A15F94B479}"/>
              </a:ext>
            </a:extLst>
          </p:cNvPr>
          <p:cNvSpPr txBox="1"/>
          <p:nvPr/>
        </p:nvSpPr>
        <p:spPr>
          <a:xfrm>
            <a:off x="5711821" y="5831123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AA894BC-7671-48F9-B277-B6B0C5539798}"/>
              </a:ext>
            </a:extLst>
          </p:cNvPr>
          <p:cNvCxnSpPr/>
          <p:nvPr/>
        </p:nvCxnSpPr>
        <p:spPr>
          <a:xfrm flipV="1">
            <a:off x="3144420" y="5830048"/>
            <a:ext cx="3006945" cy="3086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F5371770-189A-4E9B-83EF-A0018DF8723A}"/>
              </a:ext>
            </a:extLst>
          </p:cNvPr>
          <p:cNvCxnSpPr/>
          <p:nvPr/>
        </p:nvCxnSpPr>
        <p:spPr>
          <a:xfrm flipV="1">
            <a:off x="5836950" y="5550235"/>
            <a:ext cx="2381633" cy="118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1BD4965D-A118-4EEC-B78B-70E31EB210EA}"/>
              </a:ext>
            </a:extLst>
          </p:cNvPr>
          <p:cNvSpPr/>
          <p:nvPr/>
        </p:nvSpPr>
        <p:spPr>
          <a:xfrm>
            <a:off x="2996958" y="5830047"/>
            <a:ext cx="3318814" cy="4538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C30282D-B2C4-4A3C-A2FF-791386CA07B9}"/>
              </a:ext>
            </a:extLst>
          </p:cNvPr>
          <p:cNvSpPr/>
          <p:nvPr/>
        </p:nvSpPr>
        <p:spPr>
          <a:xfrm>
            <a:off x="2127803" y="5550235"/>
            <a:ext cx="462709" cy="374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88264FAA-0885-475A-AA90-B83EFA602DAE}"/>
              </a:ext>
            </a:extLst>
          </p:cNvPr>
          <p:cNvSpPr/>
          <p:nvPr/>
        </p:nvSpPr>
        <p:spPr>
          <a:xfrm>
            <a:off x="2025523" y="5899481"/>
            <a:ext cx="462709" cy="374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Isosceles Triangle 73">
            <a:extLst>
              <a:ext uri="{FF2B5EF4-FFF2-40B4-BE49-F238E27FC236}">
                <a16:creationId xmlns:a16="http://schemas.microsoft.com/office/drawing/2014/main" id="{63FCC326-E65A-4E5B-B32C-DC668EDFA5B3}"/>
              </a:ext>
            </a:extLst>
          </p:cNvPr>
          <p:cNvSpPr/>
          <p:nvPr/>
        </p:nvSpPr>
        <p:spPr>
          <a:xfrm rot="15891242">
            <a:off x="2441448" y="5700817"/>
            <a:ext cx="422488" cy="291418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E5C3BCA-3D6B-4916-9277-C9273ACC8613}"/>
              </a:ext>
            </a:extLst>
          </p:cNvPr>
          <p:cNvSpPr/>
          <p:nvPr/>
        </p:nvSpPr>
        <p:spPr>
          <a:xfrm>
            <a:off x="1999348" y="5929326"/>
            <a:ext cx="532811" cy="24258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6E0494-7FC1-46A8-A24E-3B4790D30663}"/>
              </a:ext>
            </a:extLst>
          </p:cNvPr>
          <p:cNvCxnSpPr/>
          <p:nvPr/>
        </p:nvCxnSpPr>
        <p:spPr>
          <a:xfrm flipV="1">
            <a:off x="8438920" y="3429000"/>
            <a:ext cx="2566931" cy="282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88E0E6-1E96-490E-808A-7089995C2728}"/>
              </a:ext>
            </a:extLst>
          </p:cNvPr>
          <p:cNvCxnSpPr/>
          <p:nvPr/>
        </p:nvCxnSpPr>
        <p:spPr>
          <a:xfrm flipV="1">
            <a:off x="7251228" y="3795535"/>
            <a:ext cx="1980907" cy="71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7DA332C-FEB2-4F26-A6A4-193DBD335AAF}"/>
              </a:ext>
            </a:extLst>
          </p:cNvPr>
          <p:cNvSpPr txBox="1"/>
          <p:nvPr/>
        </p:nvSpPr>
        <p:spPr>
          <a:xfrm>
            <a:off x="1113097" y="5510167"/>
            <a:ext cx="99465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443 </a:t>
            </a:r>
            <a:r>
              <a:rPr lang="en-US" dirty="0" err="1"/>
              <a:t>Linkedin</a:t>
            </a:r>
            <a:r>
              <a:rPr lang="en-US" dirty="0"/>
              <a:t> 	80 Facebook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had not </a:t>
            </a:r>
            <a:r>
              <a:rPr lang="en-US" dirty="0" err="1"/>
              <a:t>attame</a:t>
            </a:r>
            <a:r>
              <a:rPr lang="en-US" dirty="0"/>
              <a:t> self with PREA and §187 on 80 and 443 without 9021,9020, 8880(SOAP) 2129(RMI-IIOP)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50F8CDF6-40CF-4848-A6E9-DA5091189186}"/>
              </a:ext>
            </a:extLst>
          </p:cNvPr>
          <p:cNvCxnSpPr/>
          <p:nvPr/>
        </p:nvCxnSpPr>
        <p:spPr>
          <a:xfrm>
            <a:off x="1175560" y="5000404"/>
            <a:ext cx="104419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C463A844-B9AF-43EB-BA04-B3990B09DF3F}"/>
              </a:ext>
            </a:extLst>
          </p:cNvPr>
          <p:cNvSpPr/>
          <p:nvPr/>
        </p:nvSpPr>
        <p:spPr>
          <a:xfrm>
            <a:off x="1159240" y="2358834"/>
            <a:ext cx="10766088" cy="24930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607DA72-F2FE-4BA0-BA8A-224017365F49}"/>
              </a:ext>
            </a:extLst>
          </p:cNvPr>
          <p:cNvSpPr txBox="1"/>
          <p:nvPr/>
        </p:nvSpPr>
        <p:spPr>
          <a:xfrm>
            <a:off x="9401403" y="5289392"/>
            <a:ext cx="2994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I am not </a:t>
            </a:r>
            <a:r>
              <a:rPr lang="en-US" strike="sngStrike" dirty="0" err="1"/>
              <a:t>runign</a:t>
            </a:r>
            <a:r>
              <a:rPr lang="en-US" strike="sngStrike" dirty="0"/>
              <a:t> </a:t>
            </a:r>
            <a:r>
              <a:rPr lang="en-US" strike="sngStrike" dirty="0" err="1"/>
              <a:t>transiotn</a:t>
            </a:r>
            <a:r>
              <a:rPr lang="en-US" strike="sngStrike" dirty="0"/>
              <a:t> with</a:t>
            </a:r>
          </a:p>
          <a:p>
            <a:r>
              <a:rPr lang="en-US" strike="sngStrike" dirty="0"/>
              <a:t> 2 women from house.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16B372BF-E4E6-49D3-8811-215CF18F918A}"/>
              </a:ext>
            </a:extLst>
          </p:cNvPr>
          <p:cNvSpPr/>
          <p:nvPr/>
        </p:nvSpPr>
        <p:spPr>
          <a:xfrm>
            <a:off x="1181676" y="5179111"/>
            <a:ext cx="10766088" cy="14674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9AC0744-FB0F-4D89-BC1F-E7EC358A49DF}"/>
              </a:ext>
            </a:extLst>
          </p:cNvPr>
          <p:cNvSpPr/>
          <p:nvPr/>
        </p:nvSpPr>
        <p:spPr>
          <a:xfrm>
            <a:off x="1159240" y="847344"/>
            <a:ext cx="10766088" cy="13528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00DE7F29-C4D4-40E1-A198-0D704866FB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52" y="997373"/>
            <a:ext cx="1827817" cy="1216328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361CFCFD-7D74-4AE3-9FBE-12BBBF2EDDB7}"/>
              </a:ext>
            </a:extLst>
          </p:cNvPr>
          <p:cNvCxnSpPr/>
          <p:nvPr/>
        </p:nvCxnSpPr>
        <p:spPr>
          <a:xfrm flipV="1">
            <a:off x="214435" y="906593"/>
            <a:ext cx="2031410" cy="15833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>
            <a:extLst>
              <a:ext uri="{FF2B5EF4-FFF2-40B4-BE49-F238E27FC236}">
                <a16:creationId xmlns:a16="http://schemas.microsoft.com/office/drawing/2014/main" id="{FA9AD8E1-E69E-414C-82CC-25E17FB44B00}"/>
              </a:ext>
            </a:extLst>
          </p:cNvPr>
          <p:cNvSpPr/>
          <p:nvPr/>
        </p:nvSpPr>
        <p:spPr>
          <a:xfrm>
            <a:off x="293514" y="1009367"/>
            <a:ext cx="1827817" cy="12635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C544AC0-D5DF-45F2-8B75-8D169499C501}"/>
              </a:ext>
            </a:extLst>
          </p:cNvPr>
          <p:cNvSpPr txBox="1"/>
          <p:nvPr/>
        </p:nvSpPr>
        <p:spPr>
          <a:xfrm>
            <a:off x="214435" y="5510167"/>
            <a:ext cx="2964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HOMCE:7Y IPX </a:t>
            </a:r>
            <a:r>
              <a:rPr lang="en-US" dirty="0" err="1"/>
              <a:t>gheoh</a:t>
            </a:r>
            <a:r>
              <a:rPr lang="en-US" dirty="0"/>
              <a:t>(</a:t>
            </a:r>
            <a:r>
              <a:rPr lang="en-US" dirty="0" err="1"/>
              <a:t>kito</a:t>
            </a:r>
            <a:r>
              <a:rPr lang="en-US" dirty="0"/>
              <a:t>)  </a:t>
            </a:r>
          </a:p>
          <a:p>
            <a:r>
              <a:rPr lang="en-US" strike="sngStrike" dirty="0"/>
              <a:t>30 </a:t>
            </a:r>
            <a:r>
              <a:rPr lang="en-US" strike="sngStrike" dirty="0" err="1"/>
              <a:t>apple.siri</a:t>
            </a:r>
            <a:endParaRPr lang="en-US" strike="sngStrike" dirty="0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DEEAB42-CB6D-4642-B8FC-3F6284AE5E10}"/>
              </a:ext>
            </a:extLst>
          </p:cNvPr>
          <p:cNvCxnSpPr/>
          <p:nvPr/>
        </p:nvCxnSpPr>
        <p:spPr>
          <a:xfrm flipV="1">
            <a:off x="306752" y="5672068"/>
            <a:ext cx="3963385" cy="653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957513B-B742-4E0A-8718-DBC05B18224E}"/>
              </a:ext>
            </a:extLst>
          </p:cNvPr>
          <p:cNvCxnSpPr>
            <a:stCxn id="91" idx="2"/>
          </p:cNvCxnSpPr>
          <p:nvPr/>
        </p:nvCxnSpPr>
        <p:spPr>
          <a:xfrm flipH="1" flipV="1">
            <a:off x="-270640" y="5611927"/>
            <a:ext cx="1967308" cy="544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2EB655B7-216E-42CC-AF7A-2B2D8A54BE9A}"/>
              </a:ext>
            </a:extLst>
          </p:cNvPr>
          <p:cNvSpPr/>
          <p:nvPr/>
        </p:nvSpPr>
        <p:spPr>
          <a:xfrm>
            <a:off x="237421" y="5550235"/>
            <a:ext cx="2742592" cy="7322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0F89FA8-C048-475F-8185-A68667E8C1A5}"/>
              </a:ext>
            </a:extLst>
          </p:cNvPr>
          <p:cNvSpPr/>
          <p:nvPr/>
        </p:nvSpPr>
        <p:spPr>
          <a:xfrm>
            <a:off x="175657" y="788012"/>
            <a:ext cx="11828008" cy="58518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49B78CD-163E-466D-AEDA-AB95D215D2FE}"/>
              </a:ext>
            </a:extLst>
          </p:cNvPr>
          <p:cNvSpPr txBox="1"/>
          <p:nvPr/>
        </p:nvSpPr>
        <p:spPr>
          <a:xfrm>
            <a:off x="5375183" y="3113029"/>
            <a:ext cx="2147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Cartoons Newspaper</a:t>
            </a:r>
          </a:p>
        </p:txBody>
      </p:sp>
    </p:spTree>
    <p:extLst>
      <p:ext uri="{BB962C8B-B14F-4D97-AF65-F5344CB8AC3E}">
        <p14:creationId xmlns:p14="http://schemas.microsoft.com/office/powerpoint/2010/main" val="2419460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EF7C9732-31D7-4EAA-BE58-875975229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1039" y="2628402"/>
            <a:ext cx="1109097" cy="8458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4" y="880017"/>
            <a:ext cx="8763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B338BD-7C1E-4721-B3BB-1221944353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65" y="1001695"/>
            <a:ext cx="1120599" cy="11205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088E0E-7A4A-4E34-BB17-FF6669E28932}"/>
              </a:ext>
            </a:extLst>
          </p:cNvPr>
          <p:cNvSpPr txBox="1"/>
          <p:nvPr/>
        </p:nvSpPr>
        <p:spPr>
          <a:xfrm>
            <a:off x="1421846" y="2156069"/>
            <a:ext cx="222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Kaiser</a:t>
            </a:r>
            <a:r>
              <a:rPr lang="en-US" dirty="0" err="1"/>
              <a:t>,Austria.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6D6534-4D4F-4343-B1F9-109973DB4AE0}"/>
              </a:ext>
            </a:extLst>
          </p:cNvPr>
          <p:cNvSpPr txBox="1"/>
          <p:nvPr/>
        </p:nvSpPr>
        <p:spPr>
          <a:xfrm>
            <a:off x="3347828" y="2179678"/>
            <a:ext cx="1633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HOMI:LUX.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ddr</a:t>
            </a:r>
            <a:r>
              <a:rPr lang="en-US" sz="800" strike="sngStrike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73D871-5831-4A9F-82F3-46A1A2A7DDA7}"/>
              </a:ext>
            </a:extLst>
          </p:cNvPr>
          <p:cNvSpPr txBox="1"/>
          <p:nvPr/>
        </p:nvSpPr>
        <p:spPr>
          <a:xfrm>
            <a:off x="64402" y="6488668"/>
            <a:ext cx="26468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POLICE SIRENS: 4:26PM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2B5698F-4F9A-4A98-9027-0E056359BF0D}"/>
              </a:ext>
            </a:extLst>
          </p:cNvPr>
          <p:cNvSpPr/>
          <p:nvPr/>
        </p:nvSpPr>
        <p:spPr>
          <a:xfrm>
            <a:off x="8187272" y="5634995"/>
            <a:ext cx="1458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fell on a </a:t>
            </a:r>
            <a:r>
              <a:rPr lang="en-US" strike="sngStrike" dirty="0" err="1"/>
              <a:t>cdick</a:t>
            </a:r>
            <a:endParaRPr lang="en-US" strike="sngStrike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6BA00F-7F2F-4DD3-B719-21E6F669B1EC}"/>
              </a:ext>
            </a:extLst>
          </p:cNvPr>
          <p:cNvSpPr txBox="1"/>
          <p:nvPr/>
        </p:nvSpPr>
        <p:spPr>
          <a:xfrm>
            <a:off x="8604174" y="5989883"/>
            <a:ext cx="77938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Googe:images</a:t>
            </a:r>
            <a:endParaRPr lang="en-US" sz="800" strike="sngStrike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E034372-F2BC-4E07-A9E7-DB2D516E1E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776" y="5665275"/>
            <a:ext cx="669102" cy="67810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A545B7D-AEEB-4FCE-BA93-4A3C3BED0E1E}"/>
              </a:ext>
            </a:extLst>
          </p:cNvPr>
          <p:cNvCxnSpPr/>
          <p:nvPr/>
        </p:nvCxnSpPr>
        <p:spPr>
          <a:xfrm>
            <a:off x="7987229" y="5634995"/>
            <a:ext cx="2644048" cy="570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DCECFBA-B117-46FC-BA5D-B306B40F32B6}"/>
              </a:ext>
            </a:extLst>
          </p:cNvPr>
          <p:cNvSpPr/>
          <p:nvPr/>
        </p:nvSpPr>
        <p:spPr>
          <a:xfrm>
            <a:off x="8187273" y="5665275"/>
            <a:ext cx="2234684" cy="6781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98B1F700-39A2-41B8-850B-A49E2AD8C6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960" y="2525401"/>
            <a:ext cx="518889" cy="65969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883A6726-BBC8-4F2D-A919-5588DD7A1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095" y="3398657"/>
            <a:ext cx="814731" cy="825691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9291124-25AD-4884-B8F7-3549510955E4}"/>
              </a:ext>
            </a:extLst>
          </p:cNvPr>
          <p:cNvCxnSpPr>
            <a:cxnSpLocks/>
          </p:cNvCxnSpPr>
          <p:nvPr/>
        </p:nvCxnSpPr>
        <p:spPr>
          <a:xfrm>
            <a:off x="6096000" y="3661226"/>
            <a:ext cx="2707068" cy="5115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9B9E91AA-D5D0-40D9-8D71-BF269B6747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727" y="827871"/>
            <a:ext cx="2835740" cy="3433469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17C5B8AD-E958-47F2-800A-C9CAA37A9225}"/>
              </a:ext>
            </a:extLst>
          </p:cNvPr>
          <p:cNvSpPr/>
          <p:nvPr/>
        </p:nvSpPr>
        <p:spPr>
          <a:xfrm>
            <a:off x="1579941" y="3877357"/>
            <a:ext cx="3238959" cy="4474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CDB1D4D-B1DD-4361-95DB-7719FDA3DD30}"/>
              </a:ext>
            </a:extLst>
          </p:cNvPr>
          <p:cNvSpPr/>
          <p:nvPr/>
        </p:nvSpPr>
        <p:spPr>
          <a:xfrm>
            <a:off x="1579941" y="4396315"/>
            <a:ext cx="3245610" cy="14392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A70376F-2BF7-4B80-9B28-7E9ECB178FA1}"/>
              </a:ext>
            </a:extLst>
          </p:cNvPr>
          <p:cNvSpPr txBox="1"/>
          <p:nvPr/>
        </p:nvSpPr>
        <p:spPr>
          <a:xfrm>
            <a:off x="4229547" y="2252642"/>
            <a:ext cx="3255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HOMICIE:IS-A-BELL</a:t>
            </a:r>
            <a:r>
              <a:rPr lang="en-US" strike="sngStrike" dirty="0"/>
              <a:t>(soviet union)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E9296D9-19CC-4F2C-B2DA-3BC0DB549B3F}"/>
              </a:ext>
            </a:extLst>
          </p:cNvPr>
          <p:cNvCxnSpPr/>
          <p:nvPr/>
        </p:nvCxnSpPr>
        <p:spPr>
          <a:xfrm flipV="1">
            <a:off x="7809391" y="5123056"/>
            <a:ext cx="910020" cy="651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B0E1BFF-FA1A-4F8E-8EAD-78DB85F8CB28}"/>
              </a:ext>
            </a:extLst>
          </p:cNvPr>
          <p:cNvSpPr txBox="1"/>
          <p:nvPr/>
        </p:nvSpPr>
        <p:spPr>
          <a:xfrm>
            <a:off x="2325448" y="4904061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nonPoliceTRXLogical</a:t>
            </a:r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6225F61-84D1-43E0-B9B6-3B72EB2FA26C}"/>
              </a:ext>
            </a:extLst>
          </p:cNvPr>
          <p:cNvSpPr txBox="1"/>
          <p:nvPr/>
        </p:nvSpPr>
        <p:spPr>
          <a:xfrm>
            <a:off x="4428781" y="6097605"/>
            <a:ext cx="154080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Ddr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constuation</a:t>
            </a:r>
            <a:endParaRPr lang="en-US" sz="800" strike="sngStrike" dirty="0"/>
          </a:p>
          <a:p>
            <a:r>
              <a:rPr lang="en-US" sz="800" strike="sngStrike" dirty="0" err="1"/>
              <a:t>Sovier</a:t>
            </a:r>
            <a:r>
              <a:rPr lang="en-US" sz="800" strike="sngStrike" dirty="0"/>
              <a:t> union </a:t>
            </a:r>
            <a:r>
              <a:rPr lang="en-US" sz="800" strike="sngStrike" dirty="0" err="1"/>
              <a:t>constusoitnd</a:t>
            </a:r>
            <a:endParaRPr lang="en-US" sz="800" strike="sngStrike" dirty="0"/>
          </a:p>
          <a:p>
            <a:r>
              <a:rPr lang="en-US" dirty="0"/>
              <a:t>WW2.</a:t>
            </a:r>
            <a:r>
              <a:rPr lang="en-US" sz="900" strike="sngStrike" dirty="0"/>
              <a:t>marx </a:t>
            </a:r>
            <a:r>
              <a:rPr lang="en-US" sz="900" strike="sngStrike" dirty="0" err="1"/>
              <a:t>consustoin</a:t>
            </a:r>
            <a:endParaRPr lang="en-US" sz="900" strike="sngStrike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AF2B8B5-E62B-4B5D-96A8-B6383DDE0322}"/>
              </a:ext>
            </a:extLst>
          </p:cNvPr>
          <p:cNvSpPr txBox="1"/>
          <p:nvPr/>
        </p:nvSpPr>
        <p:spPr>
          <a:xfrm>
            <a:off x="4553110" y="6528492"/>
            <a:ext cx="2103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Turkey.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osmanie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raik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constsiton</a:t>
            </a:r>
            <a:r>
              <a:rPr lang="en-US" sz="800" strike="sngStrike" dirty="0"/>
              <a:t>)</a:t>
            </a:r>
          </a:p>
        </p:txBody>
      </p:sp>
      <p:pic>
        <p:nvPicPr>
          <p:cNvPr id="76" name="Picture 75">
            <a:extLst>
              <a:ext uri="{FF2B5EF4-FFF2-40B4-BE49-F238E27FC236}">
                <a16:creationId xmlns:a16="http://schemas.microsoft.com/office/drawing/2014/main" id="{426CED09-D213-425F-AD99-823CB55DB2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571" y="2305198"/>
            <a:ext cx="1182328" cy="783935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47BF79A-B1C1-4AE2-841A-2121AF830D7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56" y="2588252"/>
            <a:ext cx="1112820" cy="841085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D33994F5-0E35-4D15-88C7-316D079309E4}"/>
              </a:ext>
            </a:extLst>
          </p:cNvPr>
          <p:cNvCxnSpPr>
            <a:cxnSpLocks/>
          </p:cNvCxnSpPr>
          <p:nvPr/>
        </p:nvCxnSpPr>
        <p:spPr>
          <a:xfrm>
            <a:off x="3520348" y="2642752"/>
            <a:ext cx="1305203" cy="6322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578B9350-0BA0-4B32-9B52-21FD7BB87285}"/>
              </a:ext>
            </a:extLst>
          </p:cNvPr>
          <p:cNvCxnSpPr>
            <a:cxnSpLocks/>
          </p:cNvCxnSpPr>
          <p:nvPr/>
        </p:nvCxnSpPr>
        <p:spPr>
          <a:xfrm>
            <a:off x="4981480" y="2179678"/>
            <a:ext cx="2577947" cy="8616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100">
            <a:extLst>
              <a:ext uri="{FF2B5EF4-FFF2-40B4-BE49-F238E27FC236}">
                <a16:creationId xmlns:a16="http://schemas.microsoft.com/office/drawing/2014/main" id="{1D9F369C-51F2-488A-BE32-F38446E395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355" y="4219337"/>
            <a:ext cx="871480" cy="546209"/>
          </a:xfrm>
          <a:prstGeom prst="rect">
            <a:avLst/>
          </a:prstGeom>
        </p:spPr>
      </p:pic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0760F163-E319-437E-A01B-E3E6A610B532}"/>
              </a:ext>
            </a:extLst>
          </p:cNvPr>
          <p:cNvCxnSpPr>
            <a:cxnSpLocks/>
          </p:cNvCxnSpPr>
          <p:nvPr/>
        </p:nvCxnSpPr>
        <p:spPr>
          <a:xfrm>
            <a:off x="6359474" y="4540219"/>
            <a:ext cx="760384" cy="22532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8DF6356-4998-47C1-8AE4-869DB2349134}"/>
              </a:ext>
            </a:extLst>
          </p:cNvPr>
          <p:cNvCxnSpPr>
            <a:cxnSpLocks/>
          </p:cNvCxnSpPr>
          <p:nvPr/>
        </p:nvCxnSpPr>
        <p:spPr>
          <a:xfrm>
            <a:off x="2411251" y="2585802"/>
            <a:ext cx="1235332" cy="1975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7D82874-C2DA-4B86-A1EF-6CB7545ABA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092" y="996803"/>
            <a:ext cx="771964" cy="1232230"/>
          </a:xfrm>
          <a:prstGeom prst="rect">
            <a:avLst/>
          </a:prstGeom>
        </p:spPr>
      </p:pic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28E826B-52E3-47AE-A3C1-10032EA25E31}"/>
              </a:ext>
            </a:extLst>
          </p:cNvPr>
          <p:cNvCxnSpPr/>
          <p:nvPr/>
        </p:nvCxnSpPr>
        <p:spPr>
          <a:xfrm flipV="1">
            <a:off x="2648237" y="2325403"/>
            <a:ext cx="391148" cy="240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" name="Picture 109">
            <a:extLst>
              <a:ext uri="{FF2B5EF4-FFF2-40B4-BE49-F238E27FC236}">
                <a16:creationId xmlns:a16="http://schemas.microsoft.com/office/drawing/2014/main" id="{96618B1B-F16E-4318-81A3-D22A0175AD7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07" y="2668784"/>
            <a:ext cx="658421" cy="485020"/>
          </a:xfrm>
          <a:prstGeom prst="rect">
            <a:avLst/>
          </a:prstGeom>
        </p:spPr>
      </p:pic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430CDDB-D1BB-45B5-A6E7-FA6CB97D3D19}"/>
              </a:ext>
            </a:extLst>
          </p:cNvPr>
          <p:cNvCxnSpPr>
            <a:endCxn id="13" idx="1"/>
          </p:cNvCxnSpPr>
          <p:nvPr/>
        </p:nvCxnSpPr>
        <p:spPr>
          <a:xfrm flipV="1">
            <a:off x="64402" y="2340735"/>
            <a:ext cx="1357444" cy="9643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>
            <a:extLst>
              <a:ext uri="{FF2B5EF4-FFF2-40B4-BE49-F238E27FC236}">
                <a16:creationId xmlns:a16="http://schemas.microsoft.com/office/drawing/2014/main" id="{8453440A-00BA-4ABD-941B-8093A24B00CE}"/>
              </a:ext>
            </a:extLst>
          </p:cNvPr>
          <p:cNvSpPr txBox="1"/>
          <p:nvPr/>
        </p:nvSpPr>
        <p:spPr>
          <a:xfrm>
            <a:off x="-63562" y="3161389"/>
            <a:ext cx="151810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!</a:t>
            </a:r>
            <a:r>
              <a:rPr lang="en-US" sz="800" strike="sngStrike" dirty="0" err="1"/>
              <a:t>JACKadn</a:t>
            </a:r>
            <a:r>
              <a:rPr lang="en-US" sz="800" strike="sngStrike" dirty="0"/>
              <a:t> Jill</a:t>
            </a:r>
          </a:p>
          <a:p>
            <a:r>
              <a:rPr lang="en-US" dirty="0"/>
              <a:t>SACRAMENTO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86860C6-5827-4A3C-9E2C-922D0DFB9EBF}"/>
              </a:ext>
            </a:extLst>
          </p:cNvPr>
          <p:cNvSpPr/>
          <p:nvPr/>
        </p:nvSpPr>
        <p:spPr>
          <a:xfrm>
            <a:off x="64402" y="2484140"/>
            <a:ext cx="1304300" cy="8543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10DFF95-0A50-4C17-BFBA-45C531B9F8D6}"/>
              </a:ext>
            </a:extLst>
          </p:cNvPr>
          <p:cNvSpPr txBox="1"/>
          <p:nvPr/>
        </p:nvSpPr>
        <p:spPr>
          <a:xfrm>
            <a:off x="22079" y="2186489"/>
            <a:ext cx="24801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Paul</a:t>
            </a:r>
          </a:p>
          <a:p>
            <a:r>
              <a:rPr lang="en-US" dirty="0"/>
              <a:t>Paul Sr</a:t>
            </a:r>
          </a:p>
          <a:p>
            <a:r>
              <a:rPr lang="en-US" dirty="0"/>
              <a:t>Michigan</a:t>
            </a:r>
          </a:p>
          <a:p>
            <a:r>
              <a:rPr lang="en-US" dirty="0"/>
              <a:t>LLM CONSUTOIN COURT</a:t>
            </a:r>
          </a:p>
        </p:txBody>
      </p:sp>
      <p:pic>
        <p:nvPicPr>
          <p:cNvPr id="117" name="Picture 116">
            <a:extLst>
              <a:ext uri="{FF2B5EF4-FFF2-40B4-BE49-F238E27FC236}">
                <a16:creationId xmlns:a16="http://schemas.microsoft.com/office/drawing/2014/main" id="{6F9560E0-8BF8-4FAC-807F-3A4841F8890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0" y="3603932"/>
            <a:ext cx="1027264" cy="575268"/>
          </a:xfrm>
          <a:prstGeom prst="rect">
            <a:avLst/>
          </a:prstGeom>
        </p:spPr>
      </p:pic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E114F3A3-B0FD-4EF3-9E4F-639C2344609D}"/>
              </a:ext>
            </a:extLst>
          </p:cNvPr>
          <p:cNvCxnSpPr/>
          <p:nvPr/>
        </p:nvCxnSpPr>
        <p:spPr>
          <a:xfrm flipV="1">
            <a:off x="0" y="3386818"/>
            <a:ext cx="1029728" cy="12703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7615AD78-7D4F-41D4-840A-5EC4D4E57DD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75" y="938958"/>
            <a:ext cx="2506626" cy="140177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E98DD5-B0D4-4A6C-9330-AE3EEC1B510B}"/>
              </a:ext>
            </a:extLst>
          </p:cNvPr>
          <p:cNvCxnSpPr/>
          <p:nvPr/>
        </p:nvCxnSpPr>
        <p:spPr>
          <a:xfrm>
            <a:off x="4871325" y="1995732"/>
            <a:ext cx="1328174" cy="253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894B1D3F-0293-454D-B3DF-9AC50A4C6A59}"/>
              </a:ext>
            </a:extLst>
          </p:cNvPr>
          <p:cNvCxnSpPr>
            <a:cxnSpLocks/>
          </p:cNvCxnSpPr>
          <p:nvPr/>
        </p:nvCxnSpPr>
        <p:spPr>
          <a:xfrm>
            <a:off x="4906978" y="2647543"/>
            <a:ext cx="2577947" cy="8616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2" name="Picture 121">
            <a:extLst>
              <a:ext uri="{FF2B5EF4-FFF2-40B4-BE49-F238E27FC236}">
                <a16:creationId xmlns:a16="http://schemas.microsoft.com/office/drawing/2014/main" id="{DB4A7329-C599-4620-8E11-3A5E011562D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65416" y="2842237"/>
            <a:ext cx="306385" cy="247862"/>
          </a:xfrm>
          <a:prstGeom prst="rect">
            <a:avLst/>
          </a:prstGeom>
        </p:spPr>
      </p:pic>
      <p:sp>
        <p:nvSpPr>
          <p:cNvPr id="123" name="TextBox 122">
            <a:extLst>
              <a:ext uri="{FF2B5EF4-FFF2-40B4-BE49-F238E27FC236}">
                <a16:creationId xmlns:a16="http://schemas.microsoft.com/office/drawing/2014/main" id="{43CD82E3-B673-4CD2-9661-04FCF2C5224A}"/>
              </a:ext>
            </a:extLst>
          </p:cNvPr>
          <p:cNvSpPr txBox="1"/>
          <p:nvPr/>
        </p:nvSpPr>
        <p:spPr>
          <a:xfrm>
            <a:off x="6595959" y="2541962"/>
            <a:ext cx="115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</a:t>
            </a:r>
            <a:r>
              <a:rPr lang="en-US" sz="800" strike="sngStrike" dirty="0"/>
              <a:t>Glasses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B20AC26-E829-43B5-9D0C-C331EDF1A959}"/>
              </a:ext>
            </a:extLst>
          </p:cNvPr>
          <p:cNvSpPr txBox="1"/>
          <p:nvPr/>
        </p:nvSpPr>
        <p:spPr>
          <a:xfrm>
            <a:off x="4465175" y="2177625"/>
            <a:ext cx="11572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</a:t>
            </a:r>
            <a:r>
              <a:rPr lang="en-US" sz="800" strike="sngStrike" dirty="0"/>
              <a:t>Glasses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B533ACE-43AD-4E02-81B7-5D96F636E438}"/>
              </a:ext>
            </a:extLst>
          </p:cNvPr>
          <p:cNvCxnSpPr>
            <a:cxnSpLocks/>
          </p:cNvCxnSpPr>
          <p:nvPr/>
        </p:nvCxnSpPr>
        <p:spPr>
          <a:xfrm flipV="1">
            <a:off x="6575967" y="2749721"/>
            <a:ext cx="1087783" cy="2395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B8047B8-ED17-48F9-B454-022C73CE535C}"/>
              </a:ext>
            </a:extLst>
          </p:cNvPr>
          <p:cNvCxnSpPr>
            <a:cxnSpLocks/>
          </p:cNvCxnSpPr>
          <p:nvPr/>
        </p:nvCxnSpPr>
        <p:spPr>
          <a:xfrm flipH="1">
            <a:off x="3798983" y="2359552"/>
            <a:ext cx="547634" cy="23538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E1E83E4-D930-4DA8-8A4E-B2FB5D41B0E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47014" y="3397825"/>
            <a:ext cx="351140" cy="152849"/>
          </a:xfrm>
          <a:prstGeom prst="rect">
            <a:avLst/>
          </a:prstGeom>
        </p:spPr>
      </p:pic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2587A810-A93B-4357-BDD5-3AB937FF864B}"/>
              </a:ext>
            </a:extLst>
          </p:cNvPr>
          <p:cNvCxnSpPr/>
          <p:nvPr/>
        </p:nvCxnSpPr>
        <p:spPr>
          <a:xfrm flipV="1">
            <a:off x="3798983" y="3407610"/>
            <a:ext cx="754127" cy="1288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923F127-6578-49AE-A85A-FB6B82F36D3B}"/>
              </a:ext>
            </a:extLst>
          </p:cNvPr>
          <p:cNvSpPr/>
          <p:nvPr/>
        </p:nvSpPr>
        <p:spPr>
          <a:xfrm>
            <a:off x="1884202" y="2586876"/>
            <a:ext cx="6464096" cy="3348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B7B24144-1A57-4A2E-89FF-0FDC94F0C764}"/>
              </a:ext>
            </a:extLst>
          </p:cNvPr>
          <p:cNvSpPr/>
          <p:nvPr/>
        </p:nvSpPr>
        <p:spPr>
          <a:xfrm>
            <a:off x="5750613" y="4242674"/>
            <a:ext cx="2234684" cy="6781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9EF6206C-290D-42CB-A7B9-6F807B43C309}"/>
              </a:ext>
            </a:extLst>
          </p:cNvPr>
          <p:cNvCxnSpPr>
            <a:stCxn id="124" idx="2"/>
          </p:cNvCxnSpPr>
          <p:nvPr/>
        </p:nvCxnSpPr>
        <p:spPr>
          <a:xfrm>
            <a:off x="5043795" y="2546957"/>
            <a:ext cx="2941502" cy="882043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98520980-3045-4890-9F77-F8312744F5A7}"/>
              </a:ext>
            </a:extLst>
          </p:cNvPr>
          <p:cNvCxnSpPr>
            <a:cxnSpLocks/>
          </p:cNvCxnSpPr>
          <p:nvPr/>
        </p:nvCxnSpPr>
        <p:spPr>
          <a:xfrm>
            <a:off x="1900769" y="2454570"/>
            <a:ext cx="3475401" cy="1074161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 143">
            <a:extLst>
              <a:ext uri="{FF2B5EF4-FFF2-40B4-BE49-F238E27FC236}">
                <a16:creationId xmlns:a16="http://schemas.microsoft.com/office/drawing/2014/main" id="{00BA4688-59DD-4FDB-B42F-9461098C3B3B}"/>
              </a:ext>
            </a:extLst>
          </p:cNvPr>
          <p:cNvSpPr/>
          <p:nvPr/>
        </p:nvSpPr>
        <p:spPr>
          <a:xfrm>
            <a:off x="1673601" y="3528731"/>
            <a:ext cx="4843145" cy="25366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C76F1A9-4BC6-4FF9-A30E-471EFFB31088}"/>
              </a:ext>
            </a:extLst>
          </p:cNvPr>
          <p:cNvCxnSpPr>
            <a:cxnSpLocks/>
          </p:cNvCxnSpPr>
          <p:nvPr/>
        </p:nvCxnSpPr>
        <p:spPr>
          <a:xfrm flipH="1">
            <a:off x="3779282" y="2419711"/>
            <a:ext cx="290166" cy="2394985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4AF32AF-BD27-4F91-9DEA-329E56ACE96F}"/>
              </a:ext>
            </a:extLst>
          </p:cNvPr>
          <p:cNvSpPr/>
          <p:nvPr/>
        </p:nvSpPr>
        <p:spPr>
          <a:xfrm>
            <a:off x="1838881" y="4893649"/>
            <a:ext cx="2902911" cy="10810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FA8B9E7-6E50-42A5-95B6-239842B8DCDA}"/>
              </a:ext>
            </a:extLst>
          </p:cNvPr>
          <p:cNvCxnSpPr/>
          <p:nvPr/>
        </p:nvCxnSpPr>
        <p:spPr>
          <a:xfrm flipV="1">
            <a:off x="2967313" y="2786653"/>
            <a:ext cx="1692822" cy="72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Rectangle 151">
            <a:extLst>
              <a:ext uri="{FF2B5EF4-FFF2-40B4-BE49-F238E27FC236}">
                <a16:creationId xmlns:a16="http://schemas.microsoft.com/office/drawing/2014/main" id="{E530B49C-7016-4267-9BDE-32E6F77CB901}"/>
              </a:ext>
            </a:extLst>
          </p:cNvPr>
          <p:cNvSpPr/>
          <p:nvPr/>
        </p:nvSpPr>
        <p:spPr>
          <a:xfrm>
            <a:off x="2046101" y="5173300"/>
            <a:ext cx="2103334" cy="7668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12519357-B29E-4835-9085-6460EF1E60A0}"/>
              </a:ext>
            </a:extLst>
          </p:cNvPr>
          <p:cNvCxnSpPr>
            <a:cxnSpLocks/>
          </p:cNvCxnSpPr>
          <p:nvPr/>
        </p:nvCxnSpPr>
        <p:spPr>
          <a:xfrm flipH="1">
            <a:off x="3987182" y="3616436"/>
            <a:ext cx="2900582" cy="15556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5F6B17E2-11E7-46CD-9470-ACC3E69D0F3C}"/>
              </a:ext>
            </a:extLst>
          </p:cNvPr>
          <p:cNvSpPr txBox="1"/>
          <p:nvPr/>
        </p:nvSpPr>
        <p:spPr>
          <a:xfrm>
            <a:off x="9210884" y="5252183"/>
            <a:ext cx="2067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!JACK  </a:t>
            </a:r>
            <a:r>
              <a:rPr lang="en-US" sz="800" strike="sngStrike" dirty="0"/>
              <a:t>swat fell on dick, !</a:t>
            </a:r>
            <a:r>
              <a:rPr lang="en-US" sz="800" strike="sngStrike" dirty="0" err="1"/>
              <a:t>raick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ricard</a:t>
            </a:r>
            <a:r>
              <a:rPr lang="en-US" sz="800" strike="sngStrike" dirty="0"/>
              <a:t>)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23155C46-D662-48E6-8432-C876602A92A7}"/>
              </a:ext>
            </a:extLst>
          </p:cNvPr>
          <p:cNvCxnSpPr>
            <a:stCxn id="156" idx="1"/>
            <a:endCxn id="156" idx="1"/>
          </p:cNvCxnSpPr>
          <p:nvPr/>
        </p:nvCxnSpPr>
        <p:spPr>
          <a:xfrm>
            <a:off x="9210884" y="543684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603F96D-9788-4227-A7AB-9E045B10EA0A}"/>
              </a:ext>
            </a:extLst>
          </p:cNvPr>
          <p:cNvCxnSpPr/>
          <p:nvPr/>
        </p:nvCxnSpPr>
        <p:spPr>
          <a:xfrm>
            <a:off x="9077899" y="5434162"/>
            <a:ext cx="882428" cy="14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8BA6CE1F-297B-42C2-AC88-24420E608C75}"/>
              </a:ext>
            </a:extLst>
          </p:cNvPr>
          <p:cNvCxnSpPr>
            <a:cxnSpLocks/>
          </p:cNvCxnSpPr>
          <p:nvPr/>
        </p:nvCxnSpPr>
        <p:spPr>
          <a:xfrm flipH="1" flipV="1">
            <a:off x="4640908" y="5169398"/>
            <a:ext cx="4436992" cy="292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Rectangle 163">
            <a:extLst>
              <a:ext uri="{FF2B5EF4-FFF2-40B4-BE49-F238E27FC236}">
                <a16:creationId xmlns:a16="http://schemas.microsoft.com/office/drawing/2014/main" id="{712B70A1-66E7-4718-8BBD-48F06C8BBFA1}"/>
              </a:ext>
            </a:extLst>
          </p:cNvPr>
          <p:cNvSpPr/>
          <p:nvPr/>
        </p:nvSpPr>
        <p:spPr>
          <a:xfrm>
            <a:off x="8118280" y="5128118"/>
            <a:ext cx="3317227" cy="15850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07E44696-7784-44D9-A1CD-7592C68E0646}"/>
              </a:ext>
            </a:extLst>
          </p:cNvPr>
          <p:cNvSpPr txBox="1"/>
          <p:nvPr/>
        </p:nvSpPr>
        <p:spPr>
          <a:xfrm>
            <a:off x="8078957" y="4342519"/>
            <a:ext cx="43538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CHECKPOINT CHALRIE (1991 HOMCI:KYSTAL)</a:t>
            </a:r>
          </a:p>
          <a:p>
            <a:r>
              <a:rPr lang="en-US" sz="3600" b="1" dirty="0"/>
              <a:t>30Y </a:t>
            </a:r>
            <a:r>
              <a:rPr lang="en-US" dirty="0"/>
              <a:t>PREA,§187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9CE1D05-9388-4FFD-8EBF-C678465ABE8C}"/>
              </a:ext>
            </a:extLst>
          </p:cNvPr>
          <p:cNvSpPr txBox="1"/>
          <p:nvPr/>
        </p:nvSpPr>
        <p:spPr>
          <a:xfrm>
            <a:off x="10003209" y="4517572"/>
            <a:ext cx="200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v2.FBI:KIDNAPPING</a:t>
            </a:r>
          </a:p>
          <a:p>
            <a:r>
              <a:rPr lang="en-US" dirty="0" err="1"/>
              <a:t>nonPoiceTRX</a:t>
            </a:r>
            <a:endParaRPr lang="en-US" dirty="0"/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74D681B-5D8B-47F6-95C9-68307680E1D6}"/>
              </a:ext>
            </a:extLst>
          </p:cNvPr>
          <p:cNvCxnSpPr/>
          <p:nvPr/>
        </p:nvCxnSpPr>
        <p:spPr>
          <a:xfrm>
            <a:off x="751974" y="2325403"/>
            <a:ext cx="159350" cy="20709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4E5D6229-A1BF-4E69-BC4A-488CA1668301}"/>
              </a:ext>
            </a:extLst>
          </p:cNvPr>
          <p:cNvCxnSpPr/>
          <p:nvPr/>
        </p:nvCxnSpPr>
        <p:spPr>
          <a:xfrm>
            <a:off x="638978" y="2668784"/>
            <a:ext cx="112996" cy="173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7B42140B-A575-48A4-92B3-8F29850B43A3}"/>
              </a:ext>
            </a:extLst>
          </p:cNvPr>
          <p:cNvSpPr/>
          <p:nvPr/>
        </p:nvSpPr>
        <p:spPr>
          <a:xfrm>
            <a:off x="11162095" y="520524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2032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55530927-D0DF-4695-AE28-1FC91F9F66AF}"/>
              </a:ext>
            </a:extLst>
          </p:cNvPr>
          <p:cNvSpPr txBox="1"/>
          <p:nvPr/>
        </p:nvSpPr>
        <p:spPr>
          <a:xfrm>
            <a:off x="11625818" y="523817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.41</a:t>
            </a:r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E4BD6C49-4B35-4F48-8489-30C09930BD6B}"/>
              </a:ext>
            </a:extLst>
          </p:cNvPr>
          <p:cNvSpPr/>
          <p:nvPr/>
        </p:nvSpPr>
        <p:spPr>
          <a:xfrm>
            <a:off x="2572220" y="5371556"/>
            <a:ext cx="1224766" cy="418967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1D8723</a:t>
            </a:r>
          </a:p>
        </p:txBody>
      </p: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5D35612E-3F57-488B-9319-30407D4F5D87}"/>
              </a:ext>
            </a:extLst>
          </p:cNvPr>
          <p:cNvCxnSpPr>
            <a:cxnSpLocks/>
          </p:cNvCxnSpPr>
          <p:nvPr/>
        </p:nvCxnSpPr>
        <p:spPr>
          <a:xfrm flipH="1">
            <a:off x="3636107" y="2749721"/>
            <a:ext cx="2221130" cy="2640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E5B5E612-D10D-4861-8155-72A757232DC0}"/>
              </a:ext>
            </a:extLst>
          </p:cNvPr>
          <p:cNvCxnSpPr/>
          <p:nvPr/>
        </p:nvCxnSpPr>
        <p:spPr>
          <a:xfrm flipH="1">
            <a:off x="3744022" y="3386818"/>
            <a:ext cx="946398" cy="19162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0CBBDF5C-95E4-42E5-809B-E0A1A10CEEE5}"/>
              </a:ext>
            </a:extLst>
          </p:cNvPr>
          <p:cNvCxnSpPr/>
          <p:nvPr/>
        </p:nvCxnSpPr>
        <p:spPr>
          <a:xfrm flipH="1">
            <a:off x="3689227" y="4477139"/>
            <a:ext cx="114326" cy="89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64EEA66C-5D27-428D-BCAC-C6175E4F5035}"/>
              </a:ext>
            </a:extLst>
          </p:cNvPr>
          <p:cNvCxnSpPr/>
          <p:nvPr/>
        </p:nvCxnSpPr>
        <p:spPr>
          <a:xfrm>
            <a:off x="2502182" y="5389914"/>
            <a:ext cx="1421222" cy="38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1D520EC2-D7B3-4C85-AF97-649490ADA625}"/>
              </a:ext>
            </a:extLst>
          </p:cNvPr>
          <p:cNvCxnSpPr/>
          <p:nvPr/>
        </p:nvCxnSpPr>
        <p:spPr>
          <a:xfrm flipH="1">
            <a:off x="3377114" y="4840737"/>
            <a:ext cx="1263794" cy="794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TextBox 187">
            <a:extLst>
              <a:ext uri="{FF2B5EF4-FFF2-40B4-BE49-F238E27FC236}">
                <a16:creationId xmlns:a16="http://schemas.microsoft.com/office/drawing/2014/main" id="{A3DC5466-60C0-4838-B288-47DAB873D995}"/>
              </a:ext>
            </a:extLst>
          </p:cNvPr>
          <p:cNvSpPr txBox="1"/>
          <p:nvPr/>
        </p:nvSpPr>
        <p:spPr>
          <a:xfrm>
            <a:off x="5241312" y="2976723"/>
            <a:ext cx="445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1FEBFFD4-F743-4A12-8039-240FE5589FF4}"/>
              </a:ext>
            </a:extLst>
          </p:cNvPr>
          <p:cNvSpPr/>
          <p:nvPr/>
        </p:nvSpPr>
        <p:spPr>
          <a:xfrm>
            <a:off x="3993008" y="3651616"/>
            <a:ext cx="840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St. Rita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D08D8857-A9E0-4C93-8643-B14FEFB97EE3}"/>
              </a:ext>
            </a:extLst>
          </p:cNvPr>
          <p:cNvSpPr/>
          <p:nvPr/>
        </p:nvSpPr>
        <p:spPr>
          <a:xfrm>
            <a:off x="5640085" y="3807606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SQ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448FF82-060D-4943-A389-8C6813EC424C}"/>
              </a:ext>
            </a:extLst>
          </p:cNvPr>
          <p:cNvSpPr txBox="1"/>
          <p:nvPr/>
        </p:nvSpPr>
        <p:spPr>
          <a:xfrm>
            <a:off x="5072394" y="3087546"/>
            <a:ext cx="1612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Soviet </a:t>
            </a:r>
            <a:r>
              <a:rPr lang="en-US" strike="sngStrike" dirty="0" err="1"/>
              <a:t>priosons</a:t>
            </a:r>
            <a:endParaRPr lang="en-US" strike="sngStrike" dirty="0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394C7652-E0CC-404D-82A7-1B9A43808DD6}"/>
              </a:ext>
            </a:extLst>
          </p:cNvPr>
          <p:cNvSpPr txBox="1"/>
          <p:nvPr/>
        </p:nvSpPr>
        <p:spPr>
          <a:xfrm>
            <a:off x="4939705" y="3661226"/>
            <a:ext cx="2137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Bundwehr.St</a:t>
            </a:r>
            <a:r>
              <a:rPr lang="en-US" strike="sngStrike" dirty="0"/>
              <a:t>. </a:t>
            </a:r>
            <a:r>
              <a:rPr lang="en-US" strike="sngStrike" dirty="0" err="1"/>
              <a:t>Francsi</a:t>
            </a:r>
            <a:endParaRPr lang="en-US" strike="sngStrike" dirty="0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404A02FF-456D-4465-99AE-9254A65F030E}"/>
              </a:ext>
            </a:extLst>
          </p:cNvPr>
          <p:cNvSpPr/>
          <p:nvPr/>
        </p:nvSpPr>
        <p:spPr>
          <a:xfrm rot="4153983">
            <a:off x="1986303" y="3069993"/>
            <a:ext cx="148309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St. </a:t>
            </a:r>
            <a:r>
              <a:rPr lang="en-US" sz="800" dirty="0" err="1"/>
              <a:t>Rita:HONCE:KYSTAL</a:t>
            </a:r>
            <a:r>
              <a:rPr lang="en-US" sz="800" dirty="0"/>
              <a:t>.”</a:t>
            </a:r>
            <a:r>
              <a:rPr lang="en-US" sz="800" dirty="0" err="1"/>
              <a:t>ttosie</a:t>
            </a:r>
            <a:r>
              <a:rPr lang="en-US" sz="800" dirty="0"/>
              <a:t>”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A35B5F4E-5EE4-42E7-B769-2932F6E3A357}"/>
              </a:ext>
            </a:extLst>
          </p:cNvPr>
          <p:cNvCxnSpPr>
            <a:endCxn id="176" idx="0"/>
          </p:cNvCxnSpPr>
          <p:nvPr/>
        </p:nvCxnSpPr>
        <p:spPr>
          <a:xfrm>
            <a:off x="2521505" y="2647543"/>
            <a:ext cx="663098" cy="2724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8" name="Picture 197">
            <a:extLst>
              <a:ext uri="{FF2B5EF4-FFF2-40B4-BE49-F238E27FC236}">
                <a16:creationId xmlns:a16="http://schemas.microsoft.com/office/drawing/2014/main" id="{06982DFB-4404-48C5-9718-27238E2A4CA7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993" y="3133421"/>
            <a:ext cx="556027" cy="311375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20F5A527-B4F1-4E99-8782-8A6AE5AE85C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1160" y="3628385"/>
            <a:ext cx="339382" cy="532772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44D45873-3F52-4D06-801A-AF88E9ECD45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45" y="2651098"/>
            <a:ext cx="520045" cy="288530"/>
          </a:xfrm>
          <a:prstGeom prst="rect">
            <a:avLst/>
          </a:prstGeom>
        </p:spPr>
      </p:pic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76876078-7F67-47A4-A2EF-E2B0CFE10911}"/>
              </a:ext>
            </a:extLst>
          </p:cNvPr>
          <p:cNvCxnSpPr/>
          <p:nvPr/>
        </p:nvCxnSpPr>
        <p:spPr>
          <a:xfrm>
            <a:off x="371307" y="2229033"/>
            <a:ext cx="101867" cy="626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00F37A1-7BE6-4640-82B0-A96CDB7E1577}"/>
              </a:ext>
            </a:extLst>
          </p:cNvPr>
          <p:cNvCxnSpPr>
            <a:endCxn id="115" idx="0"/>
          </p:cNvCxnSpPr>
          <p:nvPr/>
        </p:nvCxnSpPr>
        <p:spPr>
          <a:xfrm flipV="1">
            <a:off x="-81653" y="2186489"/>
            <a:ext cx="1343784" cy="707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Rectangle 206">
            <a:extLst>
              <a:ext uri="{FF2B5EF4-FFF2-40B4-BE49-F238E27FC236}">
                <a16:creationId xmlns:a16="http://schemas.microsoft.com/office/drawing/2014/main" id="{5B6B0637-47CB-4A74-BB4A-CC036C657C4E}"/>
              </a:ext>
            </a:extLst>
          </p:cNvPr>
          <p:cNvSpPr/>
          <p:nvPr/>
        </p:nvSpPr>
        <p:spPr>
          <a:xfrm>
            <a:off x="52854" y="3623011"/>
            <a:ext cx="1235868" cy="6196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4C196B1D-B19A-4087-A133-CDDD8E2F0A3C}"/>
              </a:ext>
            </a:extLst>
          </p:cNvPr>
          <p:cNvSpPr/>
          <p:nvPr/>
        </p:nvSpPr>
        <p:spPr>
          <a:xfrm>
            <a:off x="110217" y="1681528"/>
            <a:ext cx="11530943" cy="4003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dirty="0"/>
              <a:t>EVIDENCE</a:t>
            </a:r>
          </a:p>
        </p:txBody>
      </p:sp>
    </p:spTree>
    <p:extLst>
      <p:ext uri="{BB962C8B-B14F-4D97-AF65-F5344CB8AC3E}">
        <p14:creationId xmlns:p14="http://schemas.microsoft.com/office/powerpoint/2010/main" val="3166613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73D3F-6AAF-4B46-B1E2-9AD212D98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577" y="1285816"/>
            <a:ext cx="9077784" cy="50514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59B5499-C31C-49D4-B1D3-107C54B36A20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CD314-DC19-47B2-8606-28DF9082B4BD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C4B3D-4C36-4EB0-B59D-8C4A7F44257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C485B6-0CA0-40E7-8237-8117CA59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9" y="2489353"/>
            <a:ext cx="876300" cy="876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E3C5DC-58E5-476C-9B4B-3D615ABBF3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9" y="4257459"/>
            <a:ext cx="876300" cy="876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298870-B847-45E9-83DD-42DE61E63F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754" y="3373406"/>
            <a:ext cx="876300" cy="8763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047985-E74C-43B0-AAD6-1F89357E3621}"/>
              </a:ext>
            </a:extLst>
          </p:cNvPr>
          <p:cNvSpPr/>
          <p:nvPr/>
        </p:nvSpPr>
        <p:spPr>
          <a:xfrm>
            <a:off x="516703" y="2408530"/>
            <a:ext cx="1498352" cy="29456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E7336460-C78F-4F94-97AC-B17616D69B71}"/>
              </a:ext>
            </a:extLst>
          </p:cNvPr>
          <p:cNvSpPr/>
          <p:nvPr/>
        </p:nvSpPr>
        <p:spPr>
          <a:xfrm rot="1579038">
            <a:off x="778639" y="3893432"/>
            <a:ext cx="5350240" cy="96100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/>
              <a:t>IRON HOURS TRAIL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AEB7C-F8E5-4B12-B826-A272199550E5}"/>
              </a:ext>
            </a:extLst>
          </p:cNvPr>
          <p:cNvSpPr txBox="1"/>
          <p:nvPr/>
        </p:nvSpPr>
        <p:spPr>
          <a:xfrm>
            <a:off x="2776996" y="720744"/>
            <a:ext cx="18565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Trojan Horse; Iron Horse Trail(iron Man)</a:t>
            </a:r>
          </a:p>
          <a:p>
            <a:r>
              <a:rPr lang="en-US" sz="800" strike="sngStrike" dirty="0" err="1"/>
              <a:t>Gorbhce</a:t>
            </a:r>
            <a:r>
              <a:rPr lang="en-US" sz="800" strike="sngStrike" dirty="0"/>
              <a:t>(dell.client.welbild.ibm.db2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F675768-2CFE-4912-96B7-8FAA9E51A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38" y="833714"/>
            <a:ext cx="2466975" cy="184785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0ED9AE4-8DB0-456F-8674-A6D337E5160A}"/>
              </a:ext>
            </a:extLst>
          </p:cNvPr>
          <p:cNvSpPr/>
          <p:nvPr/>
        </p:nvSpPr>
        <p:spPr>
          <a:xfrm>
            <a:off x="0" y="793552"/>
            <a:ext cx="12192000" cy="60644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879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32DD4A-800B-4135-A6B1-1EA8BF3CE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85573"/>
            <a:ext cx="4617615" cy="26416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E9477D-2356-4E62-8676-7AE224F84209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470DC7-8BF2-4812-86FA-7C3423B189C5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3D522F-55B2-419C-82F0-17F964D2AD0F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7CA0D5-5CA4-42D0-9109-075FBFE70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850" y="3561747"/>
            <a:ext cx="2039958" cy="3065511"/>
          </a:xfrm>
          <a:prstGeom prst="rect">
            <a:avLst/>
          </a:prstGeom>
        </p:spPr>
      </p:pic>
      <p:sp>
        <p:nvSpPr>
          <p:cNvPr id="11" name="Cube 10">
            <a:extLst>
              <a:ext uri="{FF2B5EF4-FFF2-40B4-BE49-F238E27FC236}">
                <a16:creationId xmlns:a16="http://schemas.microsoft.com/office/drawing/2014/main" id="{4CB39086-5650-416D-8BE9-59449F8BA74D}"/>
              </a:ext>
            </a:extLst>
          </p:cNvPr>
          <p:cNvSpPr/>
          <p:nvPr/>
        </p:nvSpPr>
        <p:spPr>
          <a:xfrm>
            <a:off x="3924584" y="3577451"/>
            <a:ext cx="1649952" cy="304980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D77BC0-A5A6-45BD-8414-03E161D6AE73}"/>
              </a:ext>
            </a:extLst>
          </p:cNvPr>
          <p:cNvCxnSpPr/>
          <p:nvPr/>
        </p:nvCxnSpPr>
        <p:spPr>
          <a:xfrm>
            <a:off x="936435" y="3445164"/>
            <a:ext cx="2988149" cy="3503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E171162-F068-4CCA-B70A-3D20D1520A39}"/>
              </a:ext>
            </a:extLst>
          </p:cNvPr>
          <p:cNvSpPr/>
          <p:nvPr/>
        </p:nvSpPr>
        <p:spPr>
          <a:xfrm>
            <a:off x="936435" y="3519750"/>
            <a:ext cx="2466685" cy="31974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1A6460FA-2B29-4628-9380-A11B86FF51AD}"/>
              </a:ext>
            </a:extLst>
          </p:cNvPr>
          <p:cNvSpPr/>
          <p:nvPr/>
        </p:nvSpPr>
        <p:spPr>
          <a:xfrm>
            <a:off x="4069350" y="1127044"/>
            <a:ext cx="1649952" cy="225037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553E52-F226-4DC4-98B7-40255BC6FB70}"/>
              </a:ext>
            </a:extLst>
          </p:cNvPr>
          <p:cNvSpPr txBox="1"/>
          <p:nvPr/>
        </p:nvSpPr>
        <p:spPr>
          <a:xfrm>
            <a:off x="6096000" y="5789054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Slide 25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B1EDFE3-6541-43DA-9F3D-75BE45349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826" y="1127044"/>
            <a:ext cx="2089294" cy="208929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3565BC-7AA3-481D-8CEE-047DEDE6B582}"/>
              </a:ext>
            </a:extLst>
          </p:cNvPr>
          <p:cNvCxnSpPr/>
          <p:nvPr/>
        </p:nvCxnSpPr>
        <p:spPr>
          <a:xfrm>
            <a:off x="1099850" y="767309"/>
            <a:ext cx="2988149" cy="35033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D4635F1-D302-4614-A59C-D5FB54D50661}"/>
              </a:ext>
            </a:extLst>
          </p:cNvPr>
          <p:cNvSpPr/>
          <p:nvPr/>
        </p:nvSpPr>
        <p:spPr>
          <a:xfrm>
            <a:off x="1024198" y="910904"/>
            <a:ext cx="2466685" cy="238607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FC02EA7-19C8-4276-BA93-993BA9733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075" y="910904"/>
            <a:ext cx="4583303" cy="262205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2C87CDD-7A52-4212-8B42-4036F6D9F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9199" y="2658650"/>
            <a:ext cx="2288832" cy="127666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226C4FC-33DB-4687-B156-E3E3A223E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962" y="5199599"/>
            <a:ext cx="2288832" cy="12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51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9DB9BD7B-A6F8-4A39-B27D-BA378805A5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45" y="4435234"/>
            <a:ext cx="553542" cy="83182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6860E90A-4FA8-4B99-8072-E49F7436BC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374" y="4851147"/>
            <a:ext cx="1070699" cy="133704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C938540F-0FC0-4A82-80EE-5C3AB9F8E0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727" y="4250748"/>
            <a:ext cx="749147" cy="7491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5E9477D-2356-4E62-8676-7AE224F84209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470DC7-8BF2-4812-86FA-7C3423B189C5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3D522F-55B2-419C-82F0-17F964D2AD0F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877DE0-147F-410B-BC4C-709E4D8D21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10" y="1509138"/>
            <a:ext cx="2143125" cy="2143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62404-0D74-4F9D-AE2A-FB9F017684F6}"/>
              </a:ext>
            </a:extLst>
          </p:cNvPr>
          <p:cNvSpPr txBox="1"/>
          <p:nvPr/>
        </p:nvSpPr>
        <p:spPr>
          <a:xfrm>
            <a:off x="5827923" y="2137272"/>
            <a:ext cx="5120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Voted:Thomas-is-dieter:CHECKPONT</a:t>
            </a:r>
            <a:r>
              <a:rPr lang="en-US" dirty="0"/>
              <a:t> CHALRE(LARRY)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D3B864-D729-411E-A009-5964E8F2AE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754" y="4421223"/>
            <a:ext cx="1192245" cy="159170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ED1398E-FA8B-4DFD-93A8-42E327E574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6" y="4228600"/>
            <a:ext cx="957779" cy="197695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A6A4B13-0041-4363-B540-7367D99BCA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597" y="4851147"/>
            <a:ext cx="1077994" cy="797137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9569FF1-AF42-47C9-8837-7B202C137360}"/>
              </a:ext>
            </a:extLst>
          </p:cNvPr>
          <p:cNvCxnSpPr/>
          <p:nvPr/>
        </p:nvCxnSpPr>
        <p:spPr>
          <a:xfrm flipV="1">
            <a:off x="6709847" y="4228600"/>
            <a:ext cx="1983036" cy="2116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D1ED8DB-379D-4F94-A750-A58FAC435D24}"/>
              </a:ext>
            </a:extLst>
          </p:cNvPr>
          <p:cNvSpPr/>
          <p:nvPr/>
        </p:nvSpPr>
        <p:spPr>
          <a:xfrm>
            <a:off x="7777908" y="3007605"/>
            <a:ext cx="1424613" cy="5618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C4874D8-765A-4F17-B62C-5250B340D243}"/>
              </a:ext>
            </a:extLst>
          </p:cNvPr>
          <p:cNvSpPr/>
          <p:nvPr/>
        </p:nvSpPr>
        <p:spPr>
          <a:xfrm>
            <a:off x="7777908" y="2776251"/>
            <a:ext cx="1424613" cy="2014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2974D9D-3173-4820-8275-A0DA0FF641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356" y="3007605"/>
            <a:ext cx="655716" cy="48487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89EBD1-193C-45E1-A81E-154ED2FDED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890" y="3076006"/>
            <a:ext cx="203466" cy="419975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9F3E4E5-2E7C-42A0-B12D-DD34343B9BD6}"/>
              </a:ext>
            </a:extLst>
          </p:cNvPr>
          <p:cNvCxnSpPr/>
          <p:nvPr/>
        </p:nvCxnSpPr>
        <p:spPr>
          <a:xfrm flipV="1">
            <a:off x="7053779" y="2876976"/>
            <a:ext cx="2266491" cy="989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D1ACFD-55DF-47C9-A447-8018A79842C8}"/>
              </a:ext>
            </a:extLst>
          </p:cNvPr>
          <p:cNvCxnSpPr/>
          <p:nvPr/>
        </p:nvCxnSpPr>
        <p:spPr>
          <a:xfrm>
            <a:off x="6574889" y="2321938"/>
            <a:ext cx="16121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29580E84-AB04-4084-8753-8EC83B1861EB}"/>
              </a:ext>
            </a:extLst>
          </p:cNvPr>
          <p:cNvCxnSpPr/>
          <p:nvPr/>
        </p:nvCxnSpPr>
        <p:spPr>
          <a:xfrm flipV="1">
            <a:off x="5905041" y="2027104"/>
            <a:ext cx="669848" cy="7491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5D336338-CD05-4756-B5E6-48893BD2984E}"/>
              </a:ext>
            </a:extLst>
          </p:cNvPr>
          <p:cNvSpPr txBox="1"/>
          <p:nvPr/>
        </p:nvSpPr>
        <p:spPr>
          <a:xfrm>
            <a:off x="10121213" y="1682959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MIAMI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DC88423-B34A-4898-A507-BB300D6779B7}"/>
              </a:ext>
            </a:extLst>
          </p:cNvPr>
          <p:cNvCxnSpPr/>
          <p:nvPr/>
        </p:nvCxnSpPr>
        <p:spPr>
          <a:xfrm flipV="1">
            <a:off x="4120308" y="1421176"/>
            <a:ext cx="1975692" cy="1085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F31DDC9-2370-4DDA-8E17-51F25383C4D6}"/>
              </a:ext>
            </a:extLst>
          </p:cNvPr>
          <p:cNvCxnSpPr/>
          <p:nvPr/>
        </p:nvCxnSpPr>
        <p:spPr>
          <a:xfrm flipV="1">
            <a:off x="5616754" y="3782198"/>
            <a:ext cx="2580370" cy="1866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171288-FAD0-4022-BC63-9DAADFD3CEEF}"/>
              </a:ext>
            </a:extLst>
          </p:cNvPr>
          <p:cNvCxnSpPr/>
          <p:nvPr/>
        </p:nvCxnSpPr>
        <p:spPr>
          <a:xfrm flipV="1">
            <a:off x="10058975" y="4658210"/>
            <a:ext cx="1299990" cy="112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97518F3D-741A-46B0-817E-9FA2762BD49A}"/>
              </a:ext>
            </a:extLst>
          </p:cNvPr>
          <p:cNvSpPr/>
          <p:nvPr/>
        </p:nvSpPr>
        <p:spPr>
          <a:xfrm>
            <a:off x="2180651" y="4044659"/>
            <a:ext cx="9746255" cy="2514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552C141-BC3D-4C82-8607-6B4B37C6DF92}"/>
              </a:ext>
            </a:extLst>
          </p:cNvPr>
          <p:cNvSpPr txBox="1"/>
          <p:nvPr/>
        </p:nvSpPr>
        <p:spPr>
          <a:xfrm flipV="1">
            <a:off x="7531309" y="2597641"/>
            <a:ext cx="6310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Phil(</a:t>
            </a:r>
            <a:r>
              <a:rPr lang="en-US" sz="800" strike="sngStrike" dirty="0" err="1"/>
              <a:t>kim</a:t>
            </a:r>
            <a:r>
              <a:rPr lang="en-US" sz="800" strike="sngStrike" dirty="0"/>
              <a:t>)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98DE96-76AB-42B8-8B32-1CF2D644C4F1}"/>
              </a:ext>
            </a:extLst>
          </p:cNvPr>
          <p:cNvSpPr/>
          <p:nvPr/>
        </p:nvSpPr>
        <p:spPr>
          <a:xfrm>
            <a:off x="2180651" y="1306123"/>
            <a:ext cx="9746255" cy="2514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ED9A9BE-8E9A-4EB8-B727-70EE8A7EB2A4}"/>
              </a:ext>
            </a:extLst>
          </p:cNvPr>
          <p:cNvCxnSpPr/>
          <p:nvPr/>
        </p:nvCxnSpPr>
        <p:spPr>
          <a:xfrm flipV="1">
            <a:off x="4148770" y="3718307"/>
            <a:ext cx="2660229" cy="1568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7E8F089-442D-43FF-A440-39F1F5D122CA}"/>
              </a:ext>
            </a:extLst>
          </p:cNvPr>
          <p:cNvSpPr txBox="1"/>
          <p:nvPr/>
        </p:nvSpPr>
        <p:spPr>
          <a:xfrm>
            <a:off x="1473904" y="3223860"/>
            <a:ext cx="5391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olaf</a:t>
            </a:r>
            <a:endParaRPr lang="en-US" dirty="0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F31069C-73A6-4930-BAB1-11B78071FB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89" y="4940306"/>
            <a:ext cx="458429" cy="65350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0B72562-5D26-423A-B270-A441093544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48" y="4940306"/>
            <a:ext cx="653505" cy="653505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E940C62A-CEB4-4B37-86B2-A088F64E92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29" y="4894719"/>
            <a:ext cx="794705" cy="78415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3EEDF40-04EC-4B68-8BF9-62A01B48468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969" y="4694347"/>
            <a:ext cx="588502" cy="75792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B20BD1E-61D4-4F37-9B46-039C1C4ECC4F}"/>
              </a:ext>
            </a:extLst>
          </p:cNvPr>
          <p:cNvSpPr txBox="1"/>
          <p:nvPr/>
        </p:nvSpPr>
        <p:spPr>
          <a:xfrm>
            <a:off x="179192" y="422860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!JYLL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174F04E0-A483-40CC-B909-F8AC6D54509F}"/>
              </a:ext>
            </a:extLst>
          </p:cNvPr>
          <p:cNvCxnSpPr/>
          <p:nvPr/>
        </p:nvCxnSpPr>
        <p:spPr>
          <a:xfrm>
            <a:off x="550863" y="4851146"/>
            <a:ext cx="3006358" cy="6011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21CAF29F-9B16-4961-A5A5-F4BCAFA0F5D9}"/>
              </a:ext>
            </a:extLst>
          </p:cNvPr>
          <p:cNvSpPr/>
          <p:nvPr/>
        </p:nvSpPr>
        <p:spPr>
          <a:xfrm>
            <a:off x="211640" y="4262375"/>
            <a:ext cx="4747085" cy="15252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E3F690CC-5431-4460-AE9C-1EF12C23D78D}"/>
              </a:ext>
            </a:extLst>
          </p:cNvPr>
          <p:cNvSpPr/>
          <p:nvPr/>
        </p:nvSpPr>
        <p:spPr>
          <a:xfrm>
            <a:off x="1520343" y="3070809"/>
            <a:ext cx="411340" cy="15252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DFAF5A6-0B39-46D0-9EB0-94F274751167}"/>
              </a:ext>
            </a:extLst>
          </p:cNvPr>
          <p:cNvCxnSpPr>
            <a:endCxn id="43" idx="0"/>
          </p:cNvCxnSpPr>
          <p:nvPr/>
        </p:nvCxnSpPr>
        <p:spPr>
          <a:xfrm flipV="1">
            <a:off x="5368874" y="4044659"/>
            <a:ext cx="1684905" cy="1838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D3BCA7C5-9586-45BB-8E29-3F62005D5668}"/>
              </a:ext>
            </a:extLst>
          </p:cNvPr>
          <p:cNvCxnSpPr/>
          <p:nvPr/>
        </p:nvCxnSpPr>
        <p:spPr>
          <a:xfrm>
            <a:off x="2545689" y="1571203"/>
            <a:ext cx="3648435" cy="2210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9C3D0828-D0C5-482B-947D-621833A59AC8}"/>
              </a:ext>
            </a:extLst>
          </p:cNvPr>
          <p:cNvCxnSpPr/>
          <p:nvPr/>
        </p:nvCxnSpPr>
        <p:spPr>
          <a:xfrm flipV="1">
            <a:off x="7299018" y="2561147"/>
            <a:ext cx="3208950" cy="6627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A0CE026A-2C49-4C1D-8956-E140F351B705}"/>
              </a:ext>
            </a:extLst>
          </p:cNvPr>
          <p:cNvSpPr/>
          <p:nvPr/>
        </p:nvSpPr>
        <p:spPr>
          <a:xfrm>
            <a:off x="5880080" y="2199902"/>
            <a:ext cx="766327" cy="368767"/>
          </a:xfrm>
          <a:prstGeom prst="rect">
            <a:avLst/>
          </a:prstGeom>
          <a:solidFill>
            <a:srgbClr val="FFFFFF">
              <a:alpha val="89804"/>
            </a:srgbClr>
          </a:solidFill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2AD70CF-804D-4B98-8C66-68EDCA17A2B7}"/>
              </a:ext>
            </a:extLst>
          </p:cNvPr>
          <p:cNvCxnSpPr/>
          <p:nvPr/>
        </p:nvCxnSpPr>
        <p:spPr>
          <a:xfrm flipV="1">
            <a:off x="7053779" y="2027104"/>
            <a:ext cx="477530" cy="6610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2E68C996-6250-4A6B-93AE-9CD929EE6704}"/>
              </a:ext>
            </a:extLst>
          </p:cNvPr>
          <p:cNvSpPr txBox="1"/>
          <p:nvPr/>
        </p:nvSpPr>
        <p:spPr>
          <a:xfrm>
            <a:off x="737513" y="4847745"/>
            <a:ext cx="914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41.Gary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E118BE29-374E-48A3-AF87-84744F7E64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38" y="4337983"/>
            <a:ext cx="1367881" cy="1373988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DFC91460-EB16-4331-8467-DE2A5FF236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06" y="4378178"/>
            <a:ext cx="2004335" cy="1333794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960DD88F-912E-4461-8E13-05974E7EC796}"/>
              </a:ext>
            </a:extLst>
          </p:cNvPr>
          <p:cNvSpPr txBox="1"/>
          <p:nvPr/>
        </p:nvSpPr>
        <p:spPr>
          <a:xfrm>
            <a:off x="624628" y="5761358"/>
            <a:ext cx="375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ATOMCLOICBUTTON(</a:t>
            </a:r>
            <a:r>
              <a:rPr lang="en-US" strike="sngStrike" dirty="0" err="1"/>
              <a:t>tim</a:t>
            </a:r>
            <a:r>
              <a:rPr lang="en-US" dirty="0"/>
              <a:t>).</a:t>
            </a:r>
            <a:r>
              <a:rPr lang="en-US" dirty="0" err="1"/>
              <a:t>ATM.St</a:t>
            </a:r>
            <a:r>
              <a:rPr lang="en-US" dirty="0"/>
              <a:t>. Rita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BD03355-4101-446D-BBA8-B1814F9AF8E7}"/>
              </a:ext>
            </a:extLst>
          </p:cNvPr>
          <p:cNvCxnSpPr/>
          <p:nvPr/>
        </p:nvCxnSpPr>
        <p:spPr>
          <a:xfrm flipH="1" flipV="1">
            <a:off x="7531309" y="4228600"/>
            <a:ext cx="246599" cy="16544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19A63C1-305A-4592-9B7F-4AB3D147AD94}"/>
              </a:ext>
            </a:extLst>
          </p:cNvPr>
          <p:cNvCxnSpPr/>
          <p:nvPr/>
        </p:nvCxnSpPr>
        <p:spPr>
          <a:xfrm>
            <a:off x="10011349" y="4337983"/>
            <a:ext cx="937335" cy="1114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Picture 88">
            <a:extLst>
              <a:ext uri="{FF2B5EF4-FFF2-40B4-BE49-F238E27FC236}">
                <a16:creationId xmlns:a16="http://schemas.microsoft.com/office/drawing/2014/main" id="{576F9997-4AAD-423F-B9D9-22DA45367C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372" y="1356175"/>
            <a:ext cx="1809750" cy="2524125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26E9EA1-286F-4A0C-8F09-848E783712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428" y="3902372"/>
            <a:ext cx="1809750" cy="252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87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loud 15">
            <a:extLst>
              <a:ext uri="{FF2B5EF4-FFF2-40B4-BE49-F238E27FC236}">
                <a16:creationId xmlns:a16="http://schemas.microsoft.com/office/drawing/2014/main" id="{D3029368-60C9-4A14-AC53-F66DBAA546F9}"/>
              </a:ext>
            </a:extLst>
          </p:cNvPr>
          <p:cNvSpPr/>
          <p:nvPr/>
        </p:nvSpPr>
        <p:spPr>
          <a:xfrm>
            <a:off x="451332" y="3381854"/>
            <a:ext cx="1654628" cy="1055915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B5499-C31C-49D4-B1D3-107C54B36A20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CD314-DC19-47B2-8606-28DF9082B4BD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C4B3D-4C36-4EB0-B59D-8C4A7F44257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A3642E6-C0A9-4C6A-88D8-2FC9D2C94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94" y="2487149"/>
            <a:ext cx="1367881" cy="13739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83646C-2282-441C-AFC9-0E16D25878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962" y="2527345"/>
            <a:ext cx="2116817" cy="1408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6203C5-9845-42FF-8DCE-0DCB77F3F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459" y="2487149"/>
            <a:ext cx="1834345" cy="13739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1E9F55-F815-4FE6-BEB4-62156D62B46D}"/>
              </a:ext>
            </a:extLst>
          </p:cNvPr>
          <p:cNvSpPr txBox="1"/>
          <p:nvPr/>
        </p:nvSpPr>
        <p:spPr>
          <a:xfrm>
            <a:off x="6792779" y="2897793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/>
              <a:t>IPX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C9231-921E-4033-8B27-C5F4359EA38F}"/>
              </a:ext>
            </a:extLst>
          </p:cNvPr>
          <p:cNvSpPr txBox="1"/>
          <p:nvPr/>
        </p:nvSpPr>
        <p:spPr>
          <a:xfrm>
            <a:off x="3235994" y="5684704"/>
            <a:ext cx="1982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!O.PERNGOTN.JEFF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95DC1F9-652F-4F6F-B3A2-41725FC6FA3A}"/>
              </a:ext>
            </a:extLst>
          </p:cNvPr>
          <p:cNvSpPr/>
          <p:nvPr/>
        </p:nvSpPr>
        <p:spPr>
          <a:xfrm>
            <a:off x="4043960" y="5989883"/>
            <a:ext cx="3751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billboard </a:t>
            </a:r>
            <a:r>
              <a:rPr lang="en-US" dirty="0" err="1"/>
              <a:t>stanford</a:t>
            </a:r>
            <a:r>
              <a:rPr lang="en-US" dirty="0"/>
              <a:t> basketball women's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FB8400D-D6F7-4788-A4C0-EA2519D13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34" y="5586529"/>
            <a:ext cx="1440550" cy="80670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7B27BF5-41EF-4089-9E2B-AC78B9A1B0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11" y="5615220"/>
            <a:ext cx="1261022" cy="70853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CDE63E0-40BF-4419-8CED-A8752C67E557}"/>
              </a:ext>
            </a:extLst>
          </p:cNvPr>
          <p:cNvCxnSpPr/>
          <p:nvPr/>
        </p:nvCxnSpPr>
        <p:spPr>
          <a:xfrm>
            <a:off x="7579605" y="5684703"/>
            <a:ext cx="2798284" cy="4898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02C1DF4-A5C2-45F4-B5AF-DECA96C275E4}"/>
              </a:ext>
            </a:extLst>
          </p:cNvPr>
          <p:cNvSpPr/>
          <p:nvPr/>
        </p:nvSpPr>
        <p:spPr>
          <a:xfrm>
            <a:off x="3235994" y="5531476"/>
            <a:ext cx="6365290" cy="8617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EE6DBD4-77CC-4F58-BEFC-77443B8EA046}"/>
              </a:ext>
            </a:extLst>
          </p:cNvPr>
          <p:cNvSpPr txBox="1"/>
          <p:nvPr/>
        </p:nvSpPr>
        <p:spPr>
          <a:xfrm>
            <a:off x="4127707" y="1840818"/>
            <a:ext cx="53375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 TERMINATOR.JOEPHSE (sender)</a:t>
            </a:r>
          </a:p>
          <a:p>
            <a:r>
              <a:rPr lang="en-US" dirty="0"/>
              <a:t>2014 (</a:t>
            </a:r>
            <a:r>
              <a:rPr lang="en-US" dirty="0" err="1"/>
              <a:t>reciever</a:t>
            </a:r>
            <a:r>
              <a:rPr lang="en-US" dirty="0"/>
              <a:t>) INTERCEPTOER TERMIANTOR(JOESPHE)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F0CCFD9-6F3B-44DC-939F-6FD4C01CFC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994" y="792970"/>
            <a:ext cx="891713" cy="12597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4BA3FDF-169C-4668-9876-A6B2D5F414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58" y="822362"/>
            <a:ext cx="2809875" cy="162877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27CAC8B-4C4B-427D-964A-4E3D56B055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084" y="1761025"/>
            <a:ext cx="1533889" cy="85779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82362B9-0971-4A0E-93B5-6D36479AD592}"/>
              </a:ext>
            </a:extLst>
          </p:cNvPr>
          <p:cNvSpPr txBox="1"/>
          <p:nvPr/>
        </p:nvSpPr>
        <p:spPr>
          <a:xfrm>
            <a:off x="9350996" y="1360717"/>
            <a:ext cx="262604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10c Sam </a:t>
            </a:r>
            <a:r>
              <a:rPr lang="en-US" sz="800" dirty="0" err="1"/>
              <a:t>Palmesano</a:t>
            </a:r>
            <a:r>
              <a:rPr lang="en-US" sz="800" dirty="0"/>
              <a:t> 2014 Do you know  Mr. </a:t>
            </a:r>
            <a:r>
              <a:rPr lang="en-US" sz="800" dirty="0" err="1"/>
              <a:t>Ruebens</a:t>
            </a:r>
            <a:r>
              <a:rPr lang="en-US" sz="800" dirty="0"/>
              <a:t> also?</a:t>
            </a:r>
          </a:p>
          <a:p>
            <a:r>
              <a:rPr lang="en-US" b="1" strike="sngStrike" dirty="0"/>
              <a:t>IPX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B7BBAA-058C-437D-9654-3F436AEF95D5}"/>
              </a:ext>
            </a:extLst>
          </p:cNvPr>
          <p:cNvSpPr txBox="1"/>
          <p:nvPr/>
        </p:nvSpPr>
        <p:spPr>
          <a:xfrm>
            <a:off x="9350996" y="1046770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HOMICIDE:IS-A-BELL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4DD52-384B-463A-83F9-12F902FC2353}"/>
              </a:ext>
            </a:extLst>
          </p:cNvPr>
          <p:cNvSpPr txBox="1"/>
          <p:nvPr/>
        </p:nvSpPr>
        <p:spPr>
          <a:xfrm>
            <a:off x="4264262" y="1601099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655D9CE-5B70-4E9A-A190-6D467810D12E}"/>
              </a:ext>
            </a:extLst>
          </p:cNvPr>
          <p:cNvCxnSpPr/>
          <p:nvPr/>
        </p:nvCxnSpPr>
        <p:spPr>
          <a:xfrm flipV="1">
            <a:off x="9450084" y="1422830"/>
            <a:ext cx="2526952" cy="902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404C9DE9-807F-4041-A6F4-7C1D3EEEB1BB}"/>
              </a:ext>
            </a:extLst>
          </p:cNvPr>
          <p:cNvSpPr/>
          <p:nvPr/>
        </p:nvSpPr>
        <p:spPr>
          <a:xfrm flipH="1">
            <a:off x="711814" y="4486303"/>
            <a:ext cx="503249" cy="3647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7CDDCBA-6738-4931-8FC2-1BA1100D2412}"/>
              </a:ext>
            </a:extLst>
          </p:cNvPr>
          <p:cNvSpPr/>
          <p:nvPr/>
        </p:nvSpPr>
        <p:spPr>
          <a:xfrm flipH="1">
            <a:off x="652982" y="4614330"/>
            <a:ext cx="393434" cy="4015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3D76087-E38E-437A-8A8C-E04410FA16FB}"/>
              </a:ext>
            </a:extLst>
          </p:cNvPr>
          <p:cNvSpPr/>
          <p:nvPr/>
        </p:nvSpPr>
        <p:spPr>
          <a:xfrm flipH="1">
            <a:off x="631372" y="4252743"/>
            <a:ext cx="491244" cy="40423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8AA175-92C2-4A6B-98D4-E9364C495F04}"/>
              </a:ext>
            </a:extLst>
          </p:cNvPr>
          <p:cNvCxnSpPr/>
          <p:nvPr/>
        </p:nvCxnSpPr>
        <p:spPr>
          <a:xfrm>
            <a:off x="711814" y="4136571"/>
            <a:ext cx="503249" cy="1055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C55D32A-34FA-4596-9F9B-626428A6163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1814" y="3634940"/>
            <a:ext cx="1056655" cy="452393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85B1815-4B66-4772-A241-DEFD41B23546}"/>
              </a:ext>
            </a:extLst>
          </p:cNvPr>
          <p:cNvCxnSpPr/>
          <p:nvPr/>
        </p:nvCxnSpPr>
        <p:spPr>
          <a:xfrm flipV="1">
            <a:off x="533400" y="3526971"/>
            <a:ext cx="1280711" cy="56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F6127F-6FDD-4501-A898-A9104CA6CE46}"/>
              </a:ext>
            </a:extLst>
          </p:cNvPr>
          <p:cNvSpPr txBox="1"/>
          <p:nvPr/>
        </p:nvSpPr>
        <p:spPr>
          <a:xfrm>
            <a:off x="258351" y="3157639"/>
            <a:ext cx="2105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VIRGINA.MARY</a:t>
            </a:r>
            <a:r>
              <a:rPr lang="en-US" sz="800" strike="sngStrike" dirty="0" err="1"/>
              <a:t>at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Starford</a:t>
            </a:r>
            <a:endParaRPr lang="en-US" sz="800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C5EA238-F83E-4CF6-B6AB-258170819754}"/>
              </a:ext>
            </a:extLst>
          </p:cNvPr>
          <p:cNvSpPr/>
          <p:nvPr/>
        </p:nvSpPr>
        <p:spPr>
          <a:xfrm>
            <a:off x="252209" y="3232572"/>
            <a:ext cx="2001134" cy="19599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91ACBD3-A6AB-45C0-9D76-2D72B7F363E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12671" y="3941188"/>
            <a:ext cx="1838325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4C38819-8933-4F6B-9195-198AD5D3C34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7016" y="4012432"/>
            <a:ext cx="211455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263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1380572" y="779271"/>
            <a:ext cx="0" cy="61753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966082" y="1143978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1544051" y="1143978"/>
            <a:ext cx="2754923" cy="9261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082" y="1702516"/>
            <a:ext cx="3063630" cy="17232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847" y="2821653"/>
            <a:ext cx="1853547" cy="104262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74" y="2821653"/>
            <a:ext cx="1566779" cy="104262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33133" y="2821653"/>
            <a:ext cx="710386" cy="104262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763" y="4105742"/>
            <a:ext cx="2203445" cy="12394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654" y="973667"/>
            <a:ext cx="2857500" cy="16002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762347" y="996281"/>
            <a:ext cx="3146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“Lunch”</a:t>
            </a:r>
          </a:p>
          <a:p>
            <a:r>
              <a:rPr lang="en-US" dirty="0"/>
              <a:t>“</a:t>
            </a:r>
            <a:r>
              <a:rPr lang="en-US" dirty="0" err="1"/>
              <a:t>Moffest</a:t>
            </a:r>
            <a:r>
              <a:rPr lang="en-US" dirty="0"/>
              <a:t>; Ice Cream - Memory”</a:t>
            </a:r>
          </a:p>
          <a:p>
            <a:r>
              <a:rPr lang="en-US" dirty="0"/>
              <a:t>“Documents”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5904847" y="2665216"/>
            <a:ext cx="6169922" cy="1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738799" y="6524867"/>
            <a:ext cx="6169922" cy="1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5482561" y="918063"/>
            <a:ext cx="42778" cy="5467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7176" y="4077412"/>
            <a:ext cx="1248671" cy="1867514"/>
          </a:xfrm>
          <a:prstGeom prst="rect">
            <a:avLst/>
          </a:prstGeom>
        </p:spPr>
      </p:pic>
      <p:cxnSp>
        <p:nvCxnSpPr>
          <p:cNvPr id="49" name="Straight Arrow Connector 48"/>
          <p:cNvCxnSpPr/>
          <p:nvPr/>
        </p:nvCxnSpPr>
        <p:spPr>
          <a:xfrm flipV="1">
            <a:off x="2921511" y="4356102"/>
            <a:ext cx="1" cy="120747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158" y="3855047"/>
            <a:ext cx="881988" cy="586923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 flipV="1">
            <a:off x="1773158" y="1328644"/>
            <a:ext cx="2889231" cy="22950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005" y="4105742"/>
            <a:ext cx="2130552" cy="213055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 flipV="1">
            <a:off x="9636369" y="2942492"/>
            <a:ext cx="1043354" cy="1055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97155" y="1876964"/>
            <a:ext cx="548659" cy="775691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8823760" y="2098431"/>
            <a:ext cx="1152578" cy="406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816962" y="977441"/>
            <a:ext cx="3037144" cy="16364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905905" y="2729750"/>
            <a:ext cx="6002816" cy="36562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876188" y="1128387"/>
            <a:ext cx="3253730" cy="22974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811369" y="3781566"/>
            <a:ext cx="3253730" cy="22974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544051" y="822362"/>
            <a:ext cx="10497582" cy="6035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99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3351F804-F94D-4C27-8A79-8364D42E1E5E}"/>
              </a:ext>
            </a:extLst>
          </p:cNvPr>
          <p:cNvSpPr/>
          <p:nvPr/>
        </p:nvSpPr>
        <p:spPr>
          <a:xfrm>
            <a:off x="5508171" y="2895600"/>
            <a:ext cx="3633832" cy="36902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9B5499-C31C-49D4-B1D3-107C54B36A20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BCD314-DC19-47B2-8606-28DF9082B4BD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FC4B3D-4C36-4EB0-B59D-8C4A7F44257E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B27BF5-41EF-4089-9E2B-AC78B9A1B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223" y="1829225"/>
            <a:ext cx="3741295" cy="210213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DB7BBAA-058C-437D-9654-3F436AEF95D5}"/>
              </a:ext>
            </a:extLst>
          </p:cNvPr>
          <p:cNvSpPr txBox="1"/>
          <p:nvPr/>
        </p:nvSpPr>
        <p:spPr>
          <a:xfrm>
            <a:off x="9771820" y="4060041"/>
            <a:ext cx="10711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!HOMICIDE:IS-A-BELL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6A1E717-B884-4180-B3FB-76464154F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7985" y="3802277"/>
            <a:ext cx="1838325" cy="1371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1DC24F2-CEA7-4B25-AE8F-32CA883E79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513" y="3985890"/>
            <a:ext cx="2124243" cy="141616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9D3D01F-CDAA-4D21-A223-54E4E908ED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73" y="4125509"/>
            <a:ext cx="2466975" cy="1847850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C7CEA4A3-F1CB-498F-A5DD-2B5E78461DCC}"/>
              </a:ext>
            </a:extLst>
          </p:cNvPr>
          <p:cNvCxnSpPr>
            <a:cxnSpLocks/>
          </p:cNvCxnSpPr>
          <p:nvPr/>
        </p:nvCxnSpPr>
        <p:spPr>
          <a:xfrm flipV="1">
            <a:off x="1978870" y="3931357"/>
            <a:ext cx="2446525" cy="252387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8DB7C2A-30F9-44A0-9055-81AF25F0D2FE}"/>
              </a:ext>
            </a:extLst>
          </p:cNvPr>
          <p:cNvSpPr/>
          <p:nvPr/>
        </p:nvSpPr>
        <p:spPr>
          <a:xfrm>
            <a:off x="1908810" y="4146801"/>
            <a:ext cx="2802541" cy="18478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F9D869DD-8078-4FFE-8171-E9439A6D91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014" y="4667372"/>
            <a:ext cx="1440550" cy="806708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7A0DB61-0387-4C5A-B202-BB10D1D0CF02}"/>
              </a:ext>
            </a:extLst>
          </p:cNvPr>
          <p:cNvCxnSpPr>
            <a:cxnSpLocks/>
          </p:cNvCxnSpPr>
          <p:nvPr/>
        </p:nvCxnSpPr>
        <p:spPr>
          <a:xfrm flipV="1">
            <a:off x="1182050" y="4646080"/>
            <a:ext cx="796820" cy="7559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F3111BB-12E2-4784-8150-5A46AB54847B}"/>
              </a:ext>
            </a:extLst>
          </p:cNvPr>
          <p:cNvSpPr/>
          <p:nvPr/>
        </p:nvSpPr>
        <p:spPr>
          <a:xfrm>
            <a:off x="941533" y="4607379"/>
            <a:ext cx="1566031" cy="9443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9442A31F-2F92-416D-82A5-19DA3D6D8C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37" y="4667372"/>
            <a:ext cx="1440550" cy="806708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1A5BE97-B98A-47B2-B6F8-C6D18A5688A1}"/>
              </a:ext>
            </a:extLst>
          </p:cNvPr>
          <p:cNvCxnSpPr>
            <a:cxnSpLocks/>
          </p:cNvCxnSpPr>
          <p:nvPr/>
        </p:nvCxnSpPr>
        <p:spPr>
          <a:xfrm flipV="1">
            <a:off x="3720873" y="4646080"/>
            <a:ext cx="796820" cy="75597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DDFD2663-50F8-413A-B448-FB5800F01C5A}"/>
              </a:ext>
            </a:extLst>
          </p:cNvPr>
          <p:cNvSpPr/>
          <p:nvPr/>
        </p:nvSpPr>
        <p:spPr>
          <a:xfrm>
            <a:off x="3480356" y="4607379"/>
            <a:ext cx="1566031" cy="9443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0061C800-B1B4-45E4-BBFC-0111D7875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701" y="1552962"/>
            <a:ext cx="1349682" cy="1753902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F4CA985E-879D-43FD-839D-BC6B28E037E6}"/>
              </a:ext>
            </a:extLst>
          </p:cNvPr>
          <p:cNvSpPr txBox="1"/>
          <p:nvPr/>
        </p:nvSpPr>
        <p:spPr>
          <a:xfrm>
            <a:off x="199961" y="6401191"/>
            <a:ext cx="2347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SIRENS:5:37PM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69BDFDC-827C-4F4C-B8C4-1A87B23B64E9}"/>
              </a:ext>
            </a:extLst>
          </p:cNvPr>
          <p:cNvCxnSpPr/>
          <p:nvPr/>
        </p:nvCxnSpPr>
        <p:spPr>
          <a:xfrm flipV="1">
            <a:off x="8850086" y="1447800"/>
            <a:ext cx="1796143" cy="14324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2AC73FE-6413-4F71-B6F6-D6100B8F960A}"/>
              </a:ext>
            </a:extLst>
          </p:cNvPr>
          <p:cNvSpPr/>
          <p:nvPr/>
        </p:nvSpPr>
        <p:spPr>
          <a:xfrm>
            <a:off x="9035143" y="1503066"/>
            <a:ext cx="1272240" cy="1753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53D22B8-66B1-438D-BF7E-7F87552A268C}"/>
              </a:ext>
            </a:extLst>
          </p:cNvPr>
          <p:cNvSpPr/>
          <p:nvPr/>
        </p:nvSpPr>
        <p:spPr>
          <a:xfrm>
            <a:off x="2650161" y="814095"/>
            <a:ext cx="1319837" cy="882647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606A10B-7D62-447C-936E-F9029F56E561}"/>
              </a:ext>
            </a:extLst>
          </p:cNvPr>
          <p:cNvCxnSpPr/>
          <p:nvPr/>
        </p:nvCxnSpPr>
        <p:spPr>
          <a:xfrm flipV="1">
            <a:off x="2419543" y="990600"/>
            <a:ext cx="1699740" cy="4572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6719D402-B9FE-49E8-A1F8-C960E4BC00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162" y="1222093"/>
            <a:ext cx="1349682" cy="101095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418A3B3-5E1A-40B4-A952-B80966E37FC2}"/>
              </a:ext>
            </a:extLst>
          </p:cNvPr>
          <p:cNvSpPr/>
          <p:nvPr/>
        </p:nvSpPr>
        <p:spPr>
          <a:xfrm>
            <a:off x="8358987" y="1255262"/>
            <a:ext cx="1566031" cy="9443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E14CB521-FFB5-4A0C-9EA2-A39B99946F19}"/>
              </a:ext>
            </a:extLst>
          </p:cNvPr>
          <p:cNvCxnSpPr>
            <a:cxnSpLocks/>
          </p:cNvCxnSpPr>
          <p:nvPr/>
        </p:nvCxnSpPr>
        <p:spPr>
          <a:xfrm flipV="1">
            <a:off x="8647669" y="1363291"/>
            <a:ext cx="1132137" cy="723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5072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B83150-86EB-4BB7-8BD1-4958ADAC966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E67BE-FDFC-47EA-97E2-7611D90225BC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12046-5E0F-4F88-8848-206D64FE9139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736EAF-8448-4596-BB75-48C2E1F22B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88" y="4034128"/>
            <a:ext cx="2809875" cy="16287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429E0D1-DD6E-44C2-AB1C-35BB9297D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451" y="4207809"/>
            <a:ext cx="2857500" cy="16002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402097-3682-47D8-BADD-BD83D0667FC5}"/>
              </a:ext>
            </a:extLst>
          </p:cNvPr>
          <p:cNvCxnSpPr/>
          <p:nvPr/>
        </p:nvCxnSpPr>
        <p:spPr>
          <a:xfrm flipV="1">
            <a:off x="5446630" y="4207809"/>
            <a:ext cx="4484914" cy="2084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7FDE14C-09DB-4698-A5FE-2F3D033221C5}"/>
              </a:ext>
            </a:extLst>
          </p:cNvPr>
          <p:cNvSpPr txBox="1"/>
          <p:nvPr/>
        </p:nvSpPr>
        <p:spPr>
          <a:xfrm>
            <a:off x="3577821" y="3666269"/>
            <a:ext cx="4700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err="1"/>
              <a:t>Goldn</a:t>
            </a:r>
            <a:endParaRPr lang="en-US" sz="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2DF08B5-55BC-4186-A3D6-3E446A1E5E42}"/>
              </a:ext>
            </a:extLst>
          </p:cNvPr>
          <p:cNvCxnSpPr/>
          <p:nvPr/>
        </p:nvCxnSpPr>
        <p:spPr>
          <a:xfrm flipV="1">
            <a:off x="4275377" y="5038883"/>
            <a:ext cx="468086" cy="46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7091082-88F0-4B8F-90B6-61A8E6B095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29" y="1285816"/>
            <a:ext cx="1949973" cy="24350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77C8CC-743F-4FA1-93AD-95E670A0A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9575" y="2111810"/>
            <a:ext cx="374585" cy="3071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3FFA41-4E9D-4CEE-B4D0-D18B0350C6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4563" y="1893939"/>
            <a:ext cx="1057029" cy="8680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6F6FF0-EDEA-4D9C-A4DE-16E0438DB6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043" y="2111811"/>
            <a:ext cx="410074" cy="307160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D98642-7850-44DA-AD7A-DB1D4AADF1A8}"/>
              </a:ext>
            </a:extLst>
          </p:cNvPr>
          <p:cNvCxnSpPr>
            <a:cxnSpLocks/>
          </p:cNvCxnSpPr>
          <p:nvPr/>
        </p:nvCxnSpPr>
        <p:spPr>
          <a:xfrm flipV="1">
            <a:off x="6322011" y="1966128"/>
            <a:ext cx="1132137" cy="723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5BAD137-C2C7-4B4F-BE97-32281CA849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150" y="1418087"/>
            <a:ext cx="276895" cy="33526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607E48-BE28-42E6-9BD8-F9F00D11EC94}"/>
              </a:ext>
            </a:extLst>
          </p:cNvPr>
          <p:cNvCxnSpPr/>
          <p:nvPr/>
        </p:nvCxnSpPr>
        <p:spPr>
          <a:xfrm flipV="1">
            <a:off x="4742592" y="2134721"/>
            <a:ext cx="707571" cy="3907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9C726DF8-E7F2-4D45-B808-46268F7BC3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27184" y="2665154"/>
            <a:ext cx="383916" cy="55384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C8AE35-F984-4579-84FD-C2F385EB846E}"/>
              </a:ext>
            </a:extLst>
          </p:cNvPr>
          <p:cNvCxnSpPr>
            <a:cxnSpLocks/>
          </p:cNvCxnSpPr>
          <p:nvPr/>
        </p:nvCxnSpPr>
        <p:spPr>
          <a:xfrm flipV="1">
            <a:off x="9522908" y="2517420"/>
            <a:ext cx="1132137" cy="723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030CD634-1AD9-405D-A036-4A75158084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02" y="2942077"/>
            <a:ext cx="800499" cy="80049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493512-692E-4D91-83B2-B472D12EC6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659" y="3152841"/>
            <a:ext cx="338818" cy="208503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50545DF-717B-4812-BC66-DB5E57E023CE}"/>
              </a:ext>
            </a:extLst>
          </p:cNvPr>
          <p:cNvCxnSpPr/>
          <p:nvPr/>
        </p:nvCxnSpPr>
        <p:spPr>
          <a:xfrm flipV="1">
            <a:off x="6888079" y="2942077"/>
            <a:ext cx="1124989" cy="5981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F87B2D50-C27E-4A28-8E42-7C9206AB537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9011" y="2653587"/>
            <a:ext cx="439765" cy="56541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193E625-7903-4D11-9E89-6B90D8CE2601}"/>
              </a:ext>
            </a:extLst>
          </p:cNvPr>
          <p:cNvCxnSpPr>
            <a:cxnSpLocks/>
          </p:cNvCxnSpPr>
          <p:nvPr/>
        </p:nvCxnSpPr>
        <p:spPr>
          <a:xfrm flipV="1">
            <a:off x="5615621" y="2501817"/>
            <a:ext cx="1132137" cy="723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9C00E0C1-6DD5-4B0B-AFF5-9392F04BB4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30734" y="5668044"/>
            <a:ext cx="266867" cy="45162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EBB53D-E9F5-4C68-9D23-71C2B5903853}"/>
              </a:ext>
            </a:extLst>
          </p:cNvPr>
          <p:cNvCxnSpPr>
            <a:cxnSpLocks/>
          </p:cNvCxnSpPr>
          <p:nvPr/>
        </p:nvCxnSpPr>
        <p:spPr>
          <a:xfrm flipV="1">
            <a:off x="9909772" y="5531998"/>
            <a:ext cx="1132137" cy="7237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54AA437-5B62-49F0-AFB0-175A8D0DCCF3}"/>
              </a:ext>
            </a:extLst>
          </p:cNvPr>
          <p:cNvSpPr/>
          <p:nvPr/>
        </p:nvSpPr>
        <p:spPr>
          <a:xfrm>
            <a:off x="4238947" y="1865788"/>
            <a:ext cx="6365290" cy="17750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09AD9DC-CAF0-41B8-8416-49CD2B06037A}"/>
              </a:ext>
            </a:extLst>
          </p:cNvPr>
          <p:cNvSpPr/>
          <p:nvPr/>
        </p:nvSpPr>
        <p:spPr>
          <a:xfrm>
            <a:off x="10127487" y="5504098"/>
            <a:ext cx="650290" cy="8117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E4597CF-37AA-46C7-9C00-BB6FCF8CBE5A}"/>
              </a:ext>
            </a:extLst>
          </p:cNvPr>
          <p:cNvSpPr/>
          <p:nvPr/>
        </p:nvSpPr>
        <p:spPr>
          <a:xfrm>
            <a:off x="4238947" y="1345897"/>
            <a:ext cx="6365290" cy="4025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F1728EE-ECBC-4923-9B00-0D2F74F424F8}"/>
              </a:ext>
            </a:extLst>
          </p:cNvPr>
          <p:cNvCxnSpPr/>
          <p:nvPr/>
        </p:nvCxnSpPr>
        <p:spPr>
          <a:xfrm flipV="1">
            <a:off x="1778144" y="5038883"/>
            <a:ext cx="2024743" cy="1080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573FCEC-55D9-4CB6-B74A-7EBD3909A3DE}"/>
              </a:ext>
            </a:extLst>
          </p:cNvPr>
          <p:cNvSpPr txBox="1"/>
          <p:nvPr/>
        </p:nvSpPr>
        <p:spPr>
          <a:xfrm>
            <a:off x="512489" y="3684233"/>
            <a:ext cx="5655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Assumed: Mattias, Leslie (spy) 0.1 §Treason Foster !Matias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2CF7FAA-5C6E-4BAA-AD7C-7ED9DC1BC31C}"/>
              </a:ext>
            </a:extLst>
          </p:cNvPr>
          <p:cNvCxnSpPr>
            <a:endCxn id="40" idx="3"/>
          </p:cNvCxnSpPr>
          <p:nvPr/>
        </p:nvCxnSpPr>
        <p:spPr>
          <a:xfrm flipV="1">
            <a:off x="892629" y="3868899"/>
            <a:ext cx="5275062" cy="1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5B9CFCC-7D04-4212-B992-D5674E334B68}"/>
              </a:ext>
            </a:extLst>
          </p:cNvPr>
          <p:cNvSpPr txBox="1"/>
          <p:nvPr/>
        </p:nvSpPr>
        <p:spPr>
          <a:xfrm>
            <a:off x="500075" y="3146360"/>
            <a:ext cx="9733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 </a:t>
            </a:r>
            <a:r>
              <a:rPr lang="en-US" sz="800" strike="sngStrike" dirty="0" err="1"/>
              <a:t>spy,ddr,ric</a:t>
            </a:r>
            <a:endParaRPr lang="en-US" sz="800" strike="sngStrike" dirty="0"/>
          </a:p>
          <a:p>
            <a:r>
              <a:rPr lang="en-US" b="1" strike="sngStrike" dirty="0"/>
              <a:t>IPX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5D012E6-ED18-48B9-858A-C29E3A15BC28}"/>
              </a:ext>
            </a:extLst>
          </p:cNvPr>
          <p:cNvSpPr/>
          <p:nvPr/>
        </p:nvSpPr>
        <p:spPr>
          <a:xfrm>
            <a:off x="605222" y="3786002"/>
            <a:ext cx="10218290" cy="27810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BE3EF9E-7A2C-477C-B86C-E184300D01BC}"/>
              </a:ext>
            </a:extLst>
          </p:cNvPr>
          <p:cNvCxnSpPr/>
          <p:nvPr/>
        </p:nvCxnSpPr>
        <p:spPr>
          <a:xfrm flipV="1">
            <a:off x="500075" y="3540188"/>
            <a:ext cx="392554" cy="126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30CC67-3746-433F-9638-E824A21BB083}"/>
              </a:ext>
            </a:extLst>
          </p:cNvPr>
          <p:cNvSpPr txBox="1"/>
          <p:nvPr/>
        </p:nvSpPr>
        <p:spPr>
          <a:xfrm>
            <a:off x="6096000" y="3741774"/>
            <a:ext cx="259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Hard-to-Find.!Availability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747563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B83150-86EB-4BB7-8BD1-4958ADAC966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E67BE-FDFC-47EA-97E2-7611D90225BC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12046-5E0F-4F88-8848-206D64FE9139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4DF462-F305-4E3C-A80D-536131B6F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63" y="1457072"/>
            <a:ext cx="808468" cy="116298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6481E2-5A46-4F31-83F3-F67F78A3D410}"/>
              </a:ext>
            </a:extLst>
          </p:cNvPr>
          <p:cNvCxnSpPr>
            <a:cxnSpLocks/>
          </p:cNvCxnSpPr>
          <p:nvPr/>
        </p:nvCxnSpPr>
        <p:spPr>
          <a:xfrm flipV="1">
            <a:off x="1268509" y="1475158"/>
            <a:ext cx="820628" cy="114489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524EE041-3921-439B-9E4F-27B5256F4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502" y="1811112"/>
            <a:ext cx="581025" cy="618339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E138F53-51D7-40AB-84CC-32DC04EBA18F}"/>
              </a:ext>
            </a:extLst>
          </p:cNvPr>
          <p:cNvCxnSpPr/>
          <p:nvPr/>
        </p:nvCxnSpPr>
        <p:spPr>
          <a:xfrm flipV="1">
            <a:off x="2959452" y="1607685"/>
            <a:ext cx="1256823" cy="10123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F20907B9-DB3D-4E83-9794-F6C8C15432E2}"/>
              </a:ext>
            </a:extLst>
          </p:cNvPr>
          <p:cNvSpPr/>
          <p:nvPr/>
        </p:nvSpPr>
        <p:spPr>
          <a:xfrm>
            <a:off x="3432502" y="1798325"/>
            <a:ext cx="783773" cy="6726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8811482-E893-4792-A613-61E7AF3D1D7B}"/>
              </a:ext>
            </a:extLst>
          </p:cNvPr>
          <p:cNvCxnSpPr>
            <a:cxnSpLocks/>
          </p:cNvCxnSpPr>
          <p:nvPr/>
        </p:nvCxnSpPr>
        <p:spPr>
          <a:xfrm>
            <a:off x="684138" y="2315305"/>
            <a:ext cx="2064963" cy="6117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D215DFCD-85B9-4B30-9BD9-D706472CFAC0}"/>
              </a:ext>
            </a:extLst>
          </p:cNvPr>
          <p:cNvSpPr/>
          <p:nvPr/>
        </p:nvSpPr>
        <p:spPr>
          <a:xfrm>
            <a:off x="1085138" y="1441939"/>
            <a:ext cx="1126771" cy="11781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251737-13C0-44D2-9C6A-2879E3D4131A}"/>
              </a:ext>
            </a:extLst>
          </p:cNvPr>
          <p:cNvSpPr txBox="1"/>
          <p:nvPr/>
        </p:nvSpPr>
        <p:spPr>
          <a:xfrm>
            <a:off x="5138346" y="1680959"/>
            <a:ext cx="3258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IBM Tivoli z/OS</a:t>
            </a:r>
          </a:p>
          <a:p>
            <a:r>
              <a:rPr lang="en-US" dirty="0"/>
              <a:t>!</a:t>
            </a:r>
            <a:r>
              <a:rPr lang="en-US" dirty="0" err="1"/>
              <a:t>raik</a:t>
            </a:r>
            <a:endParaRPr lang="en-US" dirty="0"/>
          </a:p>
          <a:p>
            <a:r>
              <a:rPr lang="en-US" dirty="0" err="1"/>
              <a:t>Truckie</a:t>
            </a:r>
            <a:r>
              <a:rPr lang="en-US" dirty="0"/>
              <a:t>, North Shore, Lake Tahoe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7EA7AFD-DB4F-4458-AEC2-F6481589FB8E}"/>
              </a:ext>
            </a:extLst>
          </p:cNvPr>
          <p:cNvSpPr txBox="1"/>
          <p:nvPr/>
        </p:nvSpPr>
        <p:spPr>
          <a:xfrm>
            <a:off x="1070493" y="2895037"/>
            <a:ext cx="265252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Wirtschaftsinformatik</a:t>
            </a:r>
            <a:r>
              <a:rPr lang="en-US" sz="800" strike="sngStrike" dirty="0"/>
              <a:t> (Software Ag)</a:t>
            </a:r>
          </a:p>
          <a:p>
            <a:r>
              <a:rPr lang="en-US" strike="sngStrike" dirty="0"/>
              <a:t>Book on Table</a:t>
            </a:r>
          </a:p>
          <a:p>
            <a:endParaRPr lang="en-US" dirty="0"/>
          </a:p>
          <a:p>
            <a:r>
              <a:rPr lang="en-US" dirty="0"/>
              <a:t>Jason N. </a:t>
            </a:r>
            <a:r>
              <a:rPr lang="en-US" dirty="0" err="1"/>
              <a:t>Meiers</a:t>
            </a:r>
            <a:r>
              <a:rPr lang="en-US" dirty="0"/>
              <a:t> ( Cube: G)</a:t>
            </a:r>
          </a:p>
          <a:p>
            <a:r>
              <a:rPr lang="en-US" dirty="0"/>
              <a:t>Cyanea Inc.</a:t>
            </a:r>
          </a:p>
          <a:p>
            <a:r>
              <a:rPr lang="en-US" dirty="0"/>
              <a:t>Telegraph Street</a:t>
            </a:r>
          </a:p>
          <a:p>
            <a:r>
              <a:rPr lang="en-US" dirty="0"/>
              <a:t>Oakland, California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33B3977-4043-4C53-AA46-FD423E1FA27D}"/>
              </a:ext>
            </a:extLst>
          </p:cNvPr>
          <p:cNvCxnSpPr/>
          <p:nvPr/>
        </p:nvCxnSpPr>
        <p:spPr>
          <a:xfrm>
            <a:off x="881743" y="2743200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C8E39705-4A51-4FC6-87C5-F3B1013B4745}"/>
              </a:ext>
            </a:extLst>
          </p:cNvPr>
          <p:cNvSpPr/>
          <p:nvPr/>
        </p:nvSpPr>
        <p:spPr>
          <a:xfrm>
            <a:off x="1033311" y="2839941"/>
            <a:ext cx="10972800" cy="19325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B9AC0FF1-0CB6-48DF-BB4E-C96813B0E58C}"/>
              </a:ext>
            </a:extLst>
          </p:cNvPr>
          <p:cNvCxnSpPr/>
          <p:nvPr/>
        </p:nvCxnSpPr>
        <p:spPr>
          <a:xfrm>
            <a:off x="805543" y="4974771"/>
            <a:ext cx="10972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BCE0B627-FBB3-4208-B1BE-4D19BB437C0A}"/>
              </a:ext>
            </a:extLst>
          </p:cNvPr>
          <p:cNvSpPr txBox="1"/>
          <p:nvPr/>
        </p:nvSpPr>
        <p:spPr>
          <a:xfrm>
            <a:off x="8926286" y="1475159"/>
            <a:ext cx="1876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Rainbow Massage</a:t>
            </a:r>
          </a:p>
          <a:p>
            <a:r>
              <a:rPr lang="en-US" strike="sngStrike" dirty="0"/>
              <a:t>!4:20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AEC9639-E1F5-4D7A-9E65-40618E69C6B0}"/>
              </a:ext>
            </a:extLst>
          </p:cNvPr>
          <p:cNvCxnSpPr>
            <a:stCxn id="50" idx="1"/>
          </p:cNvCxnSpPr>
          <p:nvPr/>
        </p:nvCxnSpPr>
        <p:spPr>
          <a:xfrm flipV="1">
            <a:off x="5138346" y="2105019"/>
            <a:ext cx="642258" cy="37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5C4FFEE-3306-470B-93E6-1EDBD4922968}"/>
              </a:ext>
            </a:extLst>
          </p:cNvPr>
          <p:cNvCxnSpPr/>
          <p:nvPr/>
        </p:nvCxnSpPr>
        <p:spPr>
          <a:xfrm flipV="1">
            <a:off x="5138346" y="2372717"/>
            <a:ext cx="3258136" cy="98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B5788CD-7822-4A97-8030-25F02C6BEAB6}"/>
              </a:ext>
            </a:extLst>
          </p:cNvPr>
          <p:cNvSpPr txBox="1"/>
          <p:nvPr/>
        </p:nvSpPr>
        <p:spPr>
          <a:xfrm>
            <a:off x="5093943" y="2482170"/>
            <a:ext cx="1876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Rainbow Massage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84180F49-95E2-451A-9E13-ECFF7E63C82B}"/>
              </a:ext>
            </a:extLst>
          </p:cNvPr>
          <p:cNvCxnSpPr>
            <a:cxnSpLocks/>
            <a:stCxn id="61" idx="3"/>
          </p:cNvCxnSpPr>
          <p:nvPr/>
        </p:nvCxnSpPr>
        <p:spPr>
          <a:xfrm flipV="1">
            <a:off x="6970162" y="1889418"/>
            <a:ext cx="1838425" cy="777418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6D866F2-E124-4F86-B4D4-637E022FE6CE}"/>
              </a:ext>
            </a:extLst>
          </p:cNvPr>
          <p:cNvCxnSpPr/>
          <p:nvPr/>
        </p:nvCxnSpPr>
        <p:spPr>
          <a:xfrm>
            <a:off x="5138346" y="1878916"/>
            <a:ext cx="171994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>
            <a:extLst>
              <a:ext uri="{FF2B5EF4-FFF2-40B4-BE49-F238E27FC236}">
                <a16:creationId xmlns:a16="http://schemas.microsoft.com/office/drawing/2014/main" id="{E97B7C16-1BBA-419F-B911-937A38A27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493" y="5177069"/>
            <a:ext cx="1636349" cy="1275579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7B3E749E-0247-471C-9CD4-58F71090F4E9}"/>
              </a:ext>
            </a:extLst>
          </p:cNvPr>
          <p:cNvSpPr txBox="1"/>
          <p:nvPr/>
        </p:nvSpPr>
        <p:spPr>
          <a:xfrm>
            <a:off x="5080599" y="691469"/>
            <a:ext cx="41114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Bob Hoover(Interview)</a:t>
            </a:r>
          </a:p>
          <a:p>
            <a:r>
              <a:rPr lang="en-US" dirty="0"/>
              <a:t>MARKET(4:25) HOMICIDE:JESUS(!franklin)</a:t>
            </a:r>
          </a:p>
          <a:p>
            <a:r>
              <a:rPr lang="en-US" dirty="0"/>
              <a:t>HOCME:DOG:HOOVER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370F78-ACC6-4032-BAD9-8DF425876B87}"/>
              </a:ext>
            </a:extLst>
          </p:cNvPr>
          <p:cNvCxnSpPr/>
          <p:nvPr/>
        </p:nvCxnSpPr>
        <p:spPr>
          <a:xfrm>
            <a:off x="4800600" y="1680959"/>
            <a:ext cx="32983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5968588-982A-4E58-98D2-31D3C8B88DEB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5405833" y="1222998"/>
            <a:ext cx="3520453" cy="575327"/>
          </a:xfrm>
          <a:prstGeom prst="straightConnector1">
            <a:avLst/>
          </a:prstGeom>
          <a:ln w="57150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7650A0C-87F6-4172-8E7B-E49B9FDE8552}"/>
              </a:ext>
            </a:extLst>
          </p:cNvPr>
          <p:cNvCxnSpPr/>
          <p:nvPr/>
        </p:nvCxnSpPr>
        <p:spPr>
          <a:xfrm>
            <a:off x="5138346" y="914400"/>
            <a:ext cx="2438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F2330D9-80A1-47C2-AB3F-54B2520FB07E}"/>
              </a:ext>
            </a:extLst>
          </p:cNvPr>
          <p:cNvCxnSpPr/>
          <p:nvPr/>
        </p:nvCxnSpPr>
        <p:spPr>
          <a:xfrm flipV="1">
            <a:off x="7576457" y="1023257"/>
            <a:ext cx="642257" cy="199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55D11F-D2AC-427D-A151-38B653AE1B4C}"/>
              </a:ext>
            </a:extLst>
          </p:cNvPr>
          <p:cNvCxnSpPr>
            <a:endCxn id="69" idx="3"/>
          </p:cNvCxnSpPr>
          <p:nvPr/>
        </p:nvCxnSpPr>
        <p:spPr>
          <a:xfrm flipV="1">
            <a:off x="8022771" y="1153134"/>
            <a:ext cx="1169275" cy="69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4C1E20B-21A2-4BDC-A8FA-2E4BBC5091FF}"/>
              </a:ext>
            </a:extLst>
          </p:cNvPr>
          <p:cNvCxnSpPr/>
          <p:nvPr/>
        </p:nvCxnSpPr>
        <p:spPr>
          <a:xfrm flipV="1">
            <a:off x="1085138" y="5410200"/>
            <a:ext cx="1663963" cy="7643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99B2B62-DC8B-411C-9D49-828B326784A1}"/>
              </a:ext>
            </a:extLst>
          </p:cNvPr>
          <p:cNvSpPr/>
          <p:nvPr/>
        </p:nvSpPr>
        <p:spPr>
          <a:xfrm>
            <a:off x="3079271" y="5400928"/>
            <a:ext cx="1868512" cy="5701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EVIDENCE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D38DC78-9EFC-4C71-8BC6-35B0E04C093E}"/>
              </a:ext>
            </a:extLst>
          </p:cNvPr>
          <p:cNvCxnSpPr/>
          <p:nvPr/>
        </p:nvCxnSpPr>
        <p:spPr>
          <a:xfrm>
            <a:off x="1330472" y="5299161"/>
            <a:ext cx="959839" cy="875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Oval 87">
            <a:extLst>
              <a:ext uri="{FF2B5EF4-FFF2-40B4-BE49-F238E27FC236}">
                <a16:creationId xmlns:a16="http://schemas.microsoft.com/office/drawing/2014/main" id="{01537831-A4CA-426D-A631-251296CB90EA}"/>
              </a:ext>
            </a:extLst>
          </p:cNvPr>
          <p:cNvSpPr/>
          <p:nvPr/>
        </p:nvSpPr>
        <p:spPr>
          <a:xfrm>
            <a:off x="5138346" y="5410200"/>
            <a:ext cx="6867765" cy="113276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81004B1-A294-4DB0-915B-D2F8F141F6FF}"/>
              </a:ext>
            </a:extLst>
          </p:cNvPr>
          <p:cNvCxnSpPr/>
          <p:nvPr/>
        </p:nvCxnSpPr>
        <p:spPr>
          <a:xfrm flipV="1">
            <a:off x="5627914" y="5201541"/>
            <a:ext cx="4648200" cy="1449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>
            <a:extLst>
              <a:ext uri="{FF2B5EF4-FFF2-40B4-BE49-F238E27FC236}">
                <a16:creationId xmlns:a16="http://schemas.microsoft.com/office/drawing/2014/main" id="{68CDE6B4-A0D6-4834-B937-68DE3F1901AA}"/>
              </a:ext>
            </a:extLst>
          </p:cNvPr>
          <p:cNvSpPr/>
          <p:nvPr/>
        </p:nvSpPr>
        <p:spPr>
          <a:xfrm>
            <a:off x="963385" y="5177040"/>
            <a:ext cx="10972800" cy="15484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BFF197E-F500-4D15-87BC-501560212A6C}"/>
              </a:ext>
            </a:extLst>
          </p:cNvPr>
          <p:cNvSpPr txBox="1"/>
          <p:nvPr/>
        </p:nvSpPr>
        <p:spPr>
          <a:xfrm>
            <a:off x="6858289" y="2479079"/>
            <a:ext cx="4030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§Stalking MLK</a:t>
            </a:r>
            <a:r>
              <a:rPr lang="en-US" sz="800" dirty="0"/>
              <a:t>(</a:t>
            </a:r>
            <a:r>
              <a:rPr lang="en-US" sz="800" strike="sngStrike" dirty="0" err="1"/>
              <a:t>Belize.apple.touch</a:t>
            </a:r>
            <a:r>
              <a:rPr lang="en-US" sz="800" strike="sngStrike" dirty="0"/>
              <a:t>)</a:t>
            </a:r>
            <a:r>
              <a:rPr lang="en-US" sz="800" dirty="0"/>
              <a:t> </a:t>
            </a:r>
            <a:r>
              <a:rPr lang="en-US" dirty="0"/>
              <a:t> </a:t>
            </a:r>
          </a:p>
          <a:p>
            <a:r>
              <a:rPr lang="en-US" dirty="0"/>
              <a:t>	MLK</a:t>
            </a:r>
            <a:r>
              <a:rPr lang="en-US" sz="800" strike="sngStrike" dirty="0"/>
              <a:t>(Burmese, Mouth </a:t>
            </a:r>
            <a:r>
              <a:rPr lang="en-US" sz="800" strike="sngStrike" dirty="0" err="1"/>
              <a:t>Nahten</a:t>
            </a:r>
            <a:r>
              <a:rPr lang="en-US" sz="800" strike="sngStrike" dirty="0"/>
              <a:t> Wife </a:t>
            </a:r>
            <a:r>
              <a:rPr lang="en-US" sz="800" strike="sngStrike" dirty="0" err="1"/>
              <a:t>Chinesse</a:t>
            </a:r>
            <a:r>
              <a:rPr lang="en-US" dirty="0"/>
              <a:t>)</a:t>
            </a:r>
            <a:r>
              <a:rPr lang="en-US" sz="800" strike="sngStrike" dirty="0" err="1"/>
              <a:t>Atari.appel.Tinder</a:t>
            </a:r>
            <a:endParaRPr lang="en-US" sz="800" strike="sngStrike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6B14133-AB87-47E1-9088-0FEF398A9247}"/>
              </a:ext>
            </a:extLst>
          </p:cNvPr>
          <p:cNvSpPr txBox="1"/>
          <p:nvPr/>
        </p:nvSpPr>
        <p:spPr>
          <a:xfrm>
            <a:off x="0" y="5201541"/>
            <a:ext cx="1194109" cy="369332"/>
          </a:xfrm>
          <a:prstGeom prst="rect">
            <a:avLst/>
          </a:prstGeom>
          <a:solidFill>
            <a:srgbClr val="990000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MATT(BIG)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73563ED-BCCC-4CA3-8B9F-11644DB48A61}"/>
              </a:ext>
            </a:extLst>
          </p:cNvPr>
          <p:cNvSpPr/>
          <p:nvPr/>
        </p:nvSpPr>
        <p:spPr>
          <a:xfrm>
            <a:off x="1053745" y="813133"/>
            <a:ext cx="10800798" cy="18750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F5AAC62-55CC-4004-8DFC-D462894BAF4B}"/>
              </a:ext>
            </a:extLst>
          </p:cNvPr>
          <p:cNvSpPr txBox="1"/>
          <p:nvPr/>
        </p:nvSpPr>
        <p:spPr>
          <a:xfrm>
            <a:off x="414138" y="1239639"/>
            <a:ext cx="2833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ACQUSITOIN</a:t>
            </a:r>
            <a:r>
              <a:rPr lang="en-US" sz="800" strike="sngStrike" dirty="0"/>
              <a:t>( 2Years, Fish, 0.0)</a:t>
            </a: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B216A993-27DA-4C55-8C40-5CACEDC988DD}"/>
              </a:ext>
            </a:extLst>
          </p:cNvPr>
          <p:cNvCxnSpPr/>
          <p:nvPr/>
        </p:nvCxnSpPr>
        <p:spPr>
          <a:xfrm flipV="1">
            <a:off x="8396482" y="1475158"/>
            <a:ext cx="1739977" cy="555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351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D5A7DE49-6763-4607-8D06-E9E3015BC1BE}"/>
              </a:ext>
            </a:extLst>
          </p:cNvPr>
          <p:cNvSpPr/>
          <p:nvPr/>
        </p:nvSpPr>
        <p:spPr>
          <a:xfrm>
            <a:off x="3381473" y="3675172"/>
            <a:ext cx="1258966" cy="8655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B83150-86EB-4BB7-8BD1-4958ADAC966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E67BE-FDFC-47EA-97E2-7611D90225BC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12046-5E0F-4F88-8848-206D64FE9139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50AC65-0585-4B09-8ED7-796C2E817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781" y="1281978"/>
            <a:ext cx="2166240" cy="2166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2E25F6-0616-498B-9A72-98D2AC73B556}"/>
              </a:ext>
            </a:extLst>
          </p:cNvPr>
          <p:cNvSpPr txBox="1"/>
          <p:nvPr/>
        </p:nvSpPr>
        <p:spPr>
          <a:xfrm>
            <a:off x="587546" y="1595437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!JYLL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0D8B40-56DD-4A20-8A14-CACFEDB9774D}"/>
              </a:ext>
            </a:extLst>
          </p:cNvPr>
          <p:cNvSpPr txBox="1"/>
          <p:nvPr/>
        </p:nvSpPr>
        <p:spPr>
          <a:xfrm>
            <a:off x="5079912" y="1595437"/>
            <a:ext cx="732020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POLZEI:HOELZER.St.NICK</a:t>
            </a:r>
            <a:endParaRPr lang="en-US" dirty="0"/>
          </a:p>
          <a:p>
            <a:r>
              <a:rPr lang="en-US" dirty="0"/>
              <a:t>	FEDERAL:!DEFAULT: </a:t>
            </a:r>
            <a:r>
              <a:rPr lang="en-US" strike="sngStrike" dirty="0"/>
              <a:t>the police will ask question and try to get data</a:t>
            </a:r>
          </a:p>
          <a:p>
            <a:r>
              <a:rPr lang="en-US" dirty="0"/>
              <a:t>1995</a:t>
            </a:r>
          </a:p>
          <a:p>
            <a:r>
              <a:rPr lang="en-US" dirty="0"/>
              <a:t>	</a:t>
            </a:r>
            <a:r>
              <a:rPr lang="en-US" strike="sngStrike" dirty="0"/>
              <a:t>He took the moped </a:t>
            </a:r>
            <a:r>
              <a:rPr lang="en-US" dirty="0"/>
              <a:t>(MARK) </a:t>
            </a:r>
            <a:r>
              <a:rPr lang="en-US" strike="sngStrike" dirty="0"/>
              <a:t>and knocked over the grave</a:t>
            </a:r>
          </a:p>
          <a:p>
            <a:endParaRPr lang="en-US" strike="sngStrike" dirty="0"/>
          </a:p>
          <a:p>
            <a:endParaRPr lang="en-US" strike="sngStrike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25BE60C-9CA7-42F4-A175-2A5C13B0D75F}"/>
              </a:ext>
            </a:extLst>
          </p:cNvPr>
          <p:cNvCxnSpPr/>
          <p:nvPr/>
        </p:nvCxnSpPr>
        <p:spPr>
          <a:xfrm>
            <a:off x="1691250" y="1048381"/>
            <a:ext cx="2877015" cy="247557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4105F3-50BD-4982-8490-639BD3C33480}"/>
              </a:ext>
            </a:extLst>
          </p:cNvPr>
          <p:cNvSpPr txBox="1"/>
          <p:nvPr/>
        </p:nvSpPr>
        <p:spPr>
          <a:xfrm>
            <a:off x="4739434" y="5213419"/>
            <a:ext cx="729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Apple</a:t>
            </a:r>
          </a:p>
          <a:p>
            <a:r>
              <a:rPr lang="en-US" dirty="0"/>
              <a:t>..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09A417-F682-4B35-8102-32781CE741DE}"/>
              </a:ext>
            </a:extLst>
          </p:cNvPr>
          <p:cNvSpPr/>
          <p:nvPr/>
        </p:nvSpPr>
        <p:spPr>
          <a:xfrm>
            <a:off x="1247331" y="3738562"/>
            <a:ext cx="940359" cy="747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1694008-B95E-4628-8F52-D5077F114251}"/>
              </a:ext>
            </a:extLst>
          </p:cNvPr>
          <p:cNvSpPr/>
          <p:nvPr/>
        </p:nvSpPr>
        <p:spPr>
          <a:xfrm>
            <a:off x="2377295" y="3738562"/>
            <a:ext cx="940359" cy="747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AB2FD92-9F21-4ED1-92F6-270FF793A6D0}"/>
              </a:ext>
            </a:extLst>
          </p:cNvPr>
          <p:cNvSpPr/>
          <p:nvPr/>
        </p:nvSpPr>
        <p:spPr>
          <a:xfrm>
            <a:off x="3547679" y="3738562"/>
            <a:ext cx="940359" cy="7479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80B6D72B-812E-4F38-A557-3089C72FA0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146" y="3861227"/>
            <a:ext cx="579347" cy="579347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926EB4E-E4B5-4E89-AF89-2C7C6B5BF548}"/>
              </a:ext>
            </a:extLst>
          </p:cNvPr>
          <p:cNvCxnSpPr>
            <a:cxnSpLocks/>
          </p:cNvCxnSpPr>
          <p:nvPr/>
        </p:nvCxnSpPr>
        <p:spPr>
          <a:xfrm>
            <a:off x="3710146" y="3861226"/>
            <a:ext cx="579347" cy="45029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ED3E2227-BC2B-4598-94E6-96325B0C7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2" y="2054224"/>
            <a:ext cx="454480" cy="747945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7F7C21-F5AA-4A78-926A-116A70AF1795}"/>
              </a:ext>
            </a:extLst>
          </p:cNvPr>
          <p:cNvCxnSpPr/>
          <p:nvPr/>
        </p:nvCxnSpPr>
        <p:spPr>
          <a:xfrm>
            <a:off x="482024" y="2075778"/>
            <a:ext cx="892097" cy="6332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CE6A56-B2BD-4BA8-BFE0-EEF0A9962E3A}"/>
              </a:ext>
            </a:extLst>
          </p:cNvPr>
          <p:cNvCxnSpPr/>
          <p:nvPr/>
        </p:nvCxnSpPr>
        <p:spPr>
          <a:xfrm flipV="1">
            <a:off x="156117" y="1964769"/>
            <a:ext cx="1355080" cy="690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823CCC7-688E-4F94-87D7-0D82899DF62F}"/>
              </a:ext>
            </a:extLst>
          </p:cNvPr>
          <p:cNvSpPr/>
          <p:nvPr/>
        </p:nvSpPr>
        <p:spPr>
          <a:xfrm>
            <a:off x="866059" y="1301847"/>
            <a:ext cx="892097" cy="15008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1CC13AE-0447-4C21-A625-9B90C997089A}"/>
              </a:ext>
            </a:extLst>
          </p:cNvPr>
          <p:cNvSpPr/>
          <p:nvPr/>
        </p:nvSpPr>
        <p:spPr>
          <a:xfrm>
            <a:off x="3547679" y="3738561"/>
            <a:ext cx="940359" cy="747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2E6A4C-524E-4FE3-94D5-0A549C34610B}"/>
              </a:ext>
            </a:extLst>
          </p:cNvPr>
          <p:cNvSpPr txBox="1"/>
          <p:nvPr/>
        </p:nvSpPr>
        <p:spPr>
          <a:xfrm>
            <a:off x="5555131" y="34550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0AC5DD7-9F41-4552-913E-269F0A82DE29}"/>
              </a:ext>
            </a:extLst>
          </p:cNvPr>
          <p:cNvSpPr txBox="1"/>
          <p:nvPr/>
        </p:nvSpPr>
        <p:spPr>
          <a:xfrm>
            <a:off x="4189425" y="343575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FC9A88-F343-493B-96F5-33B17D6AC6C7}"/>
              </a:ext>
            </a:extLst>
          </p:cNvPr>
          <p:cNvSpPr txBox="1"/>
          <p:nvPr/>
        </p:nvSpPr>
        <p:spPr>
          <a:xfrm>
            <a:off x="4551856" y="3628895"/>
            <a:ext cx="1321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July/August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A0515F0-F70A-4580-B632-BAE1DCCFE7B6}"/>
              </a:ext>
            </a:extLst>
          </p:cNvPr>
          <p:cNvCxnSpPr/>
          <p:nvPr/>
        </p:nvCxnSpPr>
        <p:spPr>
          <a:xfrm flipH="1">
            <a:off x="4497151" y="2775965"/>
            <a:ext cx="213444" cy="706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0C7ECA7-848B-4B2D-A8DB-48C6FA20320D}"/>
              </a:ext>
            </a:extLst>
          </p:cNvPr>
          <p:cNvSpPr txBox="1"/>
          <p:nvPr/>
        </p:nvSpPr>
        <p:spPr>
          <a:xfrm>
            <a:off x="4488038" y="2472600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techworkers</a:t>
            </a:r>
            <a:endParaRPr lang="en-US" strike="sngStrik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4384B1A-4C5F-4CE0-9A15-5373A963DECB}"/>
              </a:ext>
            </a:extLst>
          </p:cNvPr>
          <p:cNvSpPr txBox="1"/>
          <p:nvPr/>
        </p:nvSpPr>
        <p:spPr>
          <a:xfrm>
            <a:off x="4467333" y="2397595"/>
            <a:ext cx="14141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DEA(</a:t>
            </a:r>
            <a:r>
              <a:rPr lang="en-US" sz="800" strike="sngStrike" dirty="0"/>
              <a:t>LabCorp(</a:t>
            </a:r>
            <a:r>
              <a:rPr lang="en-US" sz="800" dirty="0"/>
              <a:t>§</a:t>
            </a:r>
            <a:r>
              <a:rPr lang="en-US" sz="800" dirty="0" err="1"/>
              <a:t>Posseion</a:t>
            </a:r>
            <a:r>
              <a:rPr lang="en-US" sz="800" dirty="0"/>
              <a:t> </a:t>
            </a:r>
            <a:r>
              <a:rPr lang="en-US" sz="800" strike="sngStrike" dirty="0"/>
              <a:t>Test</a:t>
            </a:r>
            <a:r>
              <a:rPr lang="en-US" sz="800" dirty="0"/>
              <a:t>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CAB406E-5E21-4DD2-B10B-BC14C1FB8751}"/>
              </a:ext>
            </a:extLst>
          </p:cNvPr>
          <p:cNvSpPr/>
          <p:nvPr/>
        </p:nvSpPr>
        <p:spPr>
          <a:xfrm>
            <a:off x="5731957" y="3738560"/>
            <a:ext cx="940359" cy="747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EFCDE3-3657-4BF2-A880-B1F668FF8E75}"/>
              </a:ext>
            </a:extLst>
          </p:cNvPr>
          <p:cNvSpPr txBox="1"/>
          <p:nvPr/>
        </p:nvSpPr>
        <p:spPr>
          <a:xfrm>
            <a:off x="4764666" y="3173568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CPVA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B493EF-4291-43E0-97FD-DE044147C53E}"/>
              </a:ext>
            </a:extLst>
          </p:cNvPr>
          <p:cNvCxnSpPr/>
          <p:nvPr/>
        </p:nvCxnSpPr>
        <p:spPr>
          <a:xfrm flipH="1" flipV="1">
            <a:off x="4018395" y="4805718"/>
            <a:ext cx="289674" cy="50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58CE69CC-0EB0-4A5D-A2E6-CD4E452BFCD0}"/>
              </a:ext>
            </a:extLst>
          </p:cNvPr>
          <p:cNvCxnSpPr/>
          <p:nvPr/>
        </p:nvCxnSpPr>
        <p:spPr>
          <a:xfrm flipH="1" flipV="1">
            <a:off x="4603873" y="4922216"/>
            <a:ext cx="289674" cy="50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6C5CA24-D6B3-4C06-A6B8-93B3B9917946}"/>
              </a:ext>
            </a:extLst>
          </p:cNvPr>
          <p:cNvSpPr txBox="1"/>
          <p:nvPr/>
        </p:nvSpPr>
        <p:spPr>
          <a:xfrm>
            <a:off x="3075158" y="4472553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Describe Suspect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620AFE-3BA4-4986-A899-2557F819FB88}"/>
              </a:ext>
            </a:extLst>
          </p:cNvPr>
          <p:cNvSpPr txBox="1"/>
          <p:nvPr/>
        </p:nvSpPr>
        <p:spPr>
          <a:xfrm>
            <a:off x="5443891" y="5191024"/>
            <a:ext cx="3326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did not do(x)? Who did (x)? </a:t>
            </a:r>
            <a:r>
              <a:rPr lang="en-US" sz="800" strike="sngStrike" dirty="0"/>
              <a:t>There !GE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3AD2157-BF20-4F53-AF79-D7BFBE0A5442}"/>
              </a:ext>
            </a:extLst>
          </p:cNvPr>
          <p:cNvCxnSpPr>
            <a:stCxn id="33" idx="1"/>
            <a:endCxn id="33" idx="3"/>
          </p:cNvCxnSpPr>
          <p:nvPr/>
        </p:nvCxnSpPr>
        <p:spPr>
          <a:xfrm>
            <a:off x="5443891" y="5375690"/>
            <a:ext cx="3326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>
            <a:extLst>
              <a:ext uri="{FF2B5EF4-FFF2-40B4-BE49-F238E27FC236}">
                <a16:creationId xmlns:a16="http://schemas.microsoft.com/office/drawing/2014/main" id="{04A1F50E-2FA8-4CD5-B554-4C4AE3505573}"/>
              </a:ext>
            </a:extLst>
          </p:cNvPr>
          <p:cNvSpPr/>
          <p:nvPr/>
        </p:nvSpPr>
        <p:spPr>
          <a:xfrm>
            <a:off x="6823475" y="3733974"/>
            <a:ext cx="940359" cy="7479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14AFCE9-3AEE-4462-94E4-9360A5D1AE52}"/>
              </a:ext>
            </a:extLst>
          </p:cNvPr>
          <p:cNvSpPr/>
          <p:nvPr/>
        </p:nvSpPr>
        <p:spPr>
          <a:xfrm>
            <a:off x="7034147" y="3966234"/>
            <a:ext cx="729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Apple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8BE897F-8230-4922-A8A4-AF2D43536317}"/>
              </a:ext>
            </a:extLst>
          </p:cNvPr>
          <p:cNvSpPr/>
          <p:nvPr/>
        </p:nvSpPr>
        <p:spPr>
          <a:xfrm>
            <a:off x="482024" y="4621052"/>
            <a:ext cx="548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Ibm</a:t>
            </a:r>
            <a:endParaRPr lang="en-US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3DD5040-6236-493E-A115-0E07C7D0C52F}"/>
              </a:ext>
            </a:extLst>
          </p:cNvPr>
          <p:cNvCxnSpPr>
            <a:stCxn id="37" idx="3"/>
          </p:cNvCxnSpPr>
          <p:nvPr/>
        </p:nvCxnSpPr>
        <p:spPr>
          <a:xfrm>
            <a:off x="1030572" y="4805718"/>
            <a:ext cx="7288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B6C6FDAB-BF56-4D6B-A36F-FE92EFEE05B2}"/>
              </a:ext>
            </a:extLst>
          </p:cNvPr>
          <p:cNvSpPr/>
          <p:nvPr/>
        </p:nvSpPr>
        <p:spPr>
          <a:xfrm>
            <a:off x="142810" y="5006358"/>
            <a:ext cx="923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Damiler</a:t>
            </a:r>
            <a:endParaRPr lang="en-US" dirty="0"/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8213FBDF-B0AD-44AA-8742-69A36B026E13}"/>
              </a:ext>
            </a:extLst>
          </p:cNvPr>
          <p:cNvCxnSpPr/>
          <p:nvPr/>
        </p:nvCxnSpPr>
        <p:spPr>
          <a:xfrm>
            <a:off x="1198049" y="5142244"/>
            <a:ext cx="7288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0793DDA-4E98-4538-A11B-93B4C637E174}"/>
              </a:ext>
            </a:extLst>
          </p:cNvPr>
          <p:cNvCxnSpPr/>
          <p:nvPr/>
        </p:nvCxnSpPr>
        <p:spPr>
          <a:xfrm flipV="1">
            <a:off x="4467333" y="5173118"/>
            <a:ext cx="976558" cy="686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1B96219-CB49-489B-8838-0548AAC511A4}"/>
              </a:ext>
            </a:extLst>
          </p:cNvPr>
          <p:cNvCxnSpPr/>
          <p:nvPr/>
        </p:nvCxnSpPr>
        <p:spPr>
          <a:xfrm flipV="1">
            <a:off x="6902605" y="3805090"/>
            <a:ext cx="735980" cy="854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46622D22-27E7-4DF8-BE5F-EDF0CB75F47D}"/>
              </a:ext>
            </a:extLst>
          </p:cNvPr>
          <p:cNvSpPr/>
          <p:nvPr/>
        </p:nvSpPr>
        <p:spPr>
          <a:xfrm>
            <a:off x="2428007" y="5900051"/>
            <a:ext cx="4714915" cy="6866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455A21-4409-49CC-B8FE-E0A9935A888E}"/>
              </a:ext>
            </a:extLst>
          </p:cNvPr>
          <p:cNvSpPr txBox="1"/>
          <p:nvPr/>
        </p:nvSpPr>
        <p:spPr>
          <a:xfrm>
            <a:off x="1030572" y="6217350"/>
            <a:ext cx="1834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</a:t>
            </a:r>
            <a:r>
              <a:rPr lang="en-US" strike="sngStrike" dirty="0" err="1"/>
              <a:t>fortino.clone</a:t>
            </a:r>
            <a:r>
              <a:rPr lang="en-US" dirty="0"/>
              <a:t>)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059BFAB-D0AE-4B43-BD86-E44F8F26A723}"/>
              </a:ext>
            </a:extLst>
          </p:cNvPr>
          <p:cNvSpPr txBox="1"/>
          <p:nvPr/>
        </p:nvSpPr>
        <p:spPr>
          <a:xfrm>
            <a:off x="2573499" y="6087486"/>
            <a:ext cx="2510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Gorbhe</a:t>
            </a:r>
            <a:r>
              <a:rPr lang="en-US" dirty="0"/>
              <a:t>(dell-</a:t>
            </a:r>
            <a:r>
              <a:rPr lang="en-US" dirty="0" err="1"/>
              <a:t>cleintl</a:t>
            </a:r>
            <a:r>
              <a:rPr lang="en-US" dirty="0"/>
              <a:t>..EDB)</a:t>
            </a:r>
          </a:p>
          <a:p>
            <a:r>
              <a:rPr lang="en-US" strike="sngStrike" dirty="0"/>
              <a:t>Erik clone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7B2067C-AD53-483F-84DB-DD334FC55EF7}"/>
              </a:ext>
            </a:extLst>
          </p:cNvPr>
          <p:cNvSpPr txBox="1"/>
          <p:nvPr/>
        </p:nvSpPr>
        <p:spPr>
          <a:xfrm>
            <a:off x="2720010" y="6564497"/>
            <a:ext cx="13468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Gobhcohe</a:t>
            </a:r>
            <a:r>
              <a:rPr lang="en-US" sz="800" dirty="0"/>
              <a:t>(</a:t>
            </a:r>
            <a:r>
              <a:rPr lang="en-US" sz="800" dirty="0" err="1"/>
              <a:t>VIRIGNA.</a:t>
            </a:r>
            <a:r>
              <a:rPr lang="en-US" sz="800" strike="sngStrike" dirty="0" err="1"/>
              <a:t>lipstick</a:t>
            </a:r>
            <a:r>
              <a:rPr lang="en-US" sz="800" strike="sngStrike" dirty="0"/>
              <a:t>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DDCEB70-0B89-4D64-9159-DA94EF68E9D4}"/>
              </a:ext>
            </a:extLst>
          </p:cNvPr>
          <p:cNvSpPr txBox="1"/>
          <p:nvPr/>
        </p:nvSpPr>
        <p:spPr>
          <a:xfrm>
            <a:off x="4836531" y="636448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5858B4D-496D-4D2D-A48B-3073AFB33BD0}"/>
              </a:ext>
            </a:extLst>
          </p:cNvPr>
          <p:cNvSpPr txBox="1"/>
          <p:nvPr/>
        </p:nvSpPr>
        <p:spPr>
          <a:xfrm>
            <a:off x="5212774" y="6569739"/>
            <a:ext cx="2204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HOMCEI:NANA(India)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BA1E224A-FE59-43DB-991F-B793D50119C9}"/>
              </a:ext>
            </a:extLst>
          </p:cNvPr>
          <p:cNvSpPr/>
          <p:nvPr/>
        </p:nvSpPr>
        <p:spPr>
          <a:xfrm>
            <a:off x="8937964" y="5041524"/>
            <a:ext cx="2152185" cy="124559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8540A4CE-8493-43CA-A99F-DAFC00AA8624}"/>
              </a:ext>
            </a:extLst>
          </p:cNvPr>
          <p:cNvSpPr/>
          <p:nvPr/>
        </p:nvSpPr>
        <p:spPr>
          <a:xfrm>
            <a:off x="9011796" y="5142244"/>
            <a:ext cx="2034836" cy="10221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EE5AC16-16FE-4247-9595-96BC28F88099}"/>
              </a:ext>
            </a:extLst>
          </p:cNvPr>
          <p:cNvSpPr/>
          <p:nvPr/>
        </p:nvSpPr>
        <p:spPr>
          <a:xfrm>
            <a:off x="9995760" y="5349586"/>
            <a:ext cx="390293" cy="373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E4979BD4-99CC-46B5-A909-3895233BAD5E}"/>
              </a:ext>
            </a:extLst>
          </p:cNvPr>
          <p:cNvSpPr/>
          <p:nvPr/>
        </p:nvSpPr>
        <p:spPr>
          <a:xfrm>
            <a:off x="9914749" y="5697906"/>
            <a:ext cx="390293" cy="3739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D7D250B9-E5A0-4BCE-B2C7-E7F2BE04D89A}"/>
              </a:ext>
            </a:extLst>
          </p:cNvPr>
          <p:cNvSpPr/>
          <p:nvPr/>
        </p:nvSpPr>
        <p:spPr>
          <a:xfrm>
            <a:off x="142810" y="822363"/>
            <a:ext cx="12049190" cy="60356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D73A57BF-D739-4CE4-8047-90F0D80E849A}"/>
              </a:ext>
            </a:extLst>
          </p:cNvPr>
          <p:cNvSpPr/>
          <p:nvPr/>
        </p:nvSpPr>
        <p:spPr>
          <a:xfrm>
            <a:off x="604635" y="2006295"/>
            <a:ext cx="1258966" cy="8655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10E827DF-4297-48A3-94B3-36497BDB32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48" y="2049036"/>
            <a:ext cx="454480" cy="747945"/>
          </a:xfrm>
          <a:prstGeom prst="rect">
            <a:avLst/>
          </a:prstGeom>
        </p:spPr>
      </p:pic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6FAD5F5-36C0-4D9D-B822-64FB76152500}"/>
              </a:ext>
            </a:extLst>
          </p:cNvPr>
          <p:cNvCxnSpPr/>
          <p:nvPr/>
        </p:nvCxnSpPr>
        <p:spPr>
          <a:xfrm flipV="1">
            <a:off x="756298" y="2094633"/>
            <a:ext cx="1062625" cy="72351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F1F3DDDB-AED8-49AE-85B7-7F32EA16A572}"/>
              </a:ext>
            </a:extLst>
          </p:cNvPr>
          <p:cNvCxnSpPr/>
          <p:nvPr/>
        </p:nvCxnSpPr>
        <p:spPr>
          <a:xfrm flipV="1">
            <a:off x="657885" y="2007510"/>
            <a:ext cx="1041434" cy="533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C3796BD2-1B7F-4640-9C6F-40FC807C5C55}"/>
              </a:ext>
            </a:extLst>
          </p:cNvPr>
          <p:cNvSpPr txBox="1"/>
          <p:nvPr/>
        </p:nvSpPr>
        <p:spPr>
          <a:xfrm>
            <a:off x="803073" y="2704995"/>
            <a:ext cx="12121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Twig-Man expect a Book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16A11ADC-A47C-4482-A923-4422DCAE3B9C}"/>
              </a:ext>
            </a:extLst>
          </p:cNvPr>
          <p:cNvSpPr/>
          <p:nvPr/>
        </p:nvSpPr>
        <p:spPr>
          <a:xfrm>
            <a:off x="449233" y="1958701"/>
            <a:ext cx="1566031" cy="9443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CBE80F2-669E-4479-8CFB-F1255FC1A916}"/>
              </a:ext>
            </a:extLst>
          </p:cNvPr>
          <p:cNvSpPr txBox="1"/>
          <p:nvPr/>
        </p:nvSpPr>
        <p:spPr>
          <a:xfrm>
            <a:off x="8937964" y="3176050"/>
            <a:ext cx="29835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4Y 2019/23 </a:t>
            </a:r>
            <a:r>
              <a:rPr lang="en-US" sz="800" dirty="0" err="1"/>
              <a:t>nonPoliceCoginitive</a:t>
            </a:r>
            <a:r>
              <a:rPr lang="en-US" sz="800" dirty="0"/>
              <a:t>(</a:t>
            </a:r>
            <a:r>
              <a:rPr lang="en-US" sz="800" dirty="0" err="1"/>
              <a:t>subcontoius</a:t>
            </a:r>
            <a:r>
              <a:rPr lang="en-US" sz="800" dirty="0"/>
              <a:t>).</a:t>
            </a:r>
            <a:r>
              <a:rPr lang="en-US" sz="800" dirty="0" err="1"/>
              <a:t>nonPoliceJobsLogical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0605289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>
            <a:extLst>
              <a:ext uri="{FF2B5EF4-FFF2-40B4-BE49-F238E27FC236}">
                <a16:creationId xmlns:a16="http://schemas.microsoft.com/office/drawing/2014/main" id="{E3D95702-A936-482B-8B9F-31261742E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078" y="3337308"/>
            <a:ext cx="761505" cy="5067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B83150-86EB-4BB7-8BD1-4958ADAC966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E67BE-FDFC-47EA-97E2-7611D90225BC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12046-5E0F-4F88-8848-206D64FE9139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572DE8-22F6-4519-8FAE-247776731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100" y="2512337"/>
            <a:ext cx="421738" cy="2369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72647D-114D-4394-A548-44A5822A7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986" y="5597729"/>
            <a:ext cx="431448" cy="6401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D0E9FB-A82B-45E9-8376-F3C377061C59}"/>
              </a:ext>
            </a:extLst>
          </p:cNvPr>
          <p:cNvCxnSpPr/>
          <p:nvPr/>
        </p:nvCxnSpPr>
        <p:spPr>
          <a:xfrm flipV="1">
            <a:off x="1718969" y="5597729"/>
            <a:ext cx="1014761" cy="640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40A87F5-0326-4A4E-9F5F-2F7DBC79B21F}"/>
              </a:ext>
            </a:extLst>
          </p:cNvPr>
          <p:cNvCxnSpPr/>
          <p:nvPr/>
        </p:nvCxnSpPr>
        <p:spPr>
          <a:xfrm flipV="1">
            <a:off x="2644520" y="5475932"/>
            <a:ext cx="847492" cy="761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6E58DBBD-D0B8-4E5B-84E2-2E5081C55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30" y="2440289"/>
            <a:ext cx="1072353" cy="761935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4B9AEFB-5F7D-4608-BBB6-EC0C187DCD86}"/>
              </a:ext>
            </a:extLst>
          </p:cNvPr>
          <p:cNvCxnSpPr/>
          <p:nvPr/>
        </p:nvCxnSpPr>
        <p:spPr>
          <a:xfrm flipV="1">
            <a:off x="6660531" y="2440289"/>
            <a:ext cx="632832" cy="236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6CC8181-8CBD-4875-BE21-2A8F826ED086}"/>
              </a:ext>
            </a:extLst>
          </p:cNvPr>
          <p:cNvCxnSpPr/>
          <p:nvPr/>
        </p:nvCxnSpPr>
        <p:spPr>
          <a:xfrm flipV="1">
            <a:off x="6065989" y="1728004"/>
            <a:ext cx="2810107" cy="1661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8DA1BFEE-6CED-4973-B335-16496B5DC6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85" y="2302050"/>
            <a:ext cx="1489539" cy="1332415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DD18163B-F9ED-49B4-BAB8-1F55856A9C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78" y="2134568"/>
            <a:ext cx="1044576" cy="1667381"/>
          </a:xfrm>
          <a:prstGeom prst="rect">
            <a:avLst/>
          </a:prstGeom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73E3805-D02B-4874-85C6-02F8373D1159}"/>
              </a:ext>
            </a:extLst>
          </p:cNvPr>
          <p:cNvCxnSpPr/>
          <p:nvPr/>
        </p:nvCxnSpPr>
        <p:spPr>
          <a:xfrm>
            <a:off x="1862254" y="2302050"/>
            <a:ext cx="2553629" cy="16343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FCFDD045-81CF-4B69-9740-BB80B03D28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439" y="3389536"/>
            <a:ext cx="562479" cy="76336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4D065D0-749A-4DE1-9692-383937C1E3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223" y="3384463"/>
            <a:ext cx="562479" cy="784510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86430E67-6292-44CC-81D3-762AC7A5CF3B}"/>
              </a:ext>
            </a:extLst>
          </p:cNvPr>
          <p:cNvSpPr/>
          <p:nvPr/>
        </p:nvSpPr>
        <p:spPr>
          <a:xfrm>
            <a:off x="3155819" y="3340105"/>
            <a:ext cx="1728141" cy="8915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B80AAB6-DFE9-432B-BCD4-CB8DCB8B6959}"/>
              </a:ext>
            </a:extLst>
          </p:cNvPr>
          <p:cNvSpPr/>
          <p:nvPr/>
        </p:nvSpPr>
        <p:spPr>
          <a:xfrm>
            <a:off x="1862254" y="2185064"/>
            <a:ext cx="1618185" cy="16615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F37C28F-212B-4CAE-97C8-79E958DED5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736" y="4531001"/>
            <a:ext cx="601995" cy="454996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E946D46-6BA1-4BBB-951E-683F811EDF09}"/>
              </a:ext>
            </a:extLst>
          </p:cNvPr>
          <p:cNvCxnSpPr/>
          <p:nvPr/>
        </p:nvCxnSpPr>
        <p:spPr>
          <a:xfrm flipV="1">
            <a:off x="3660923" y="4275970"/>
            <a:ext cx="1618185" cy="1159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D5510C37-34CD-48E6-BD94-A77EF9A7DF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710" y="4154541"/>
            <a:ext cx="1114424" cy="102393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B07DD85-A7DC-4A10-8D3A-4D4FEFCB80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687" y="2450651"/>
            <a:ext cx="615931" cy="624217"/>
          </a:xfrm>
          <a:prstGeom prst="rect">
            <a:avLst/>
          </a:prstGeom>
        </p:spPr>
      </p:pic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FBAB3B32-ECFD-4BA6-B9E2-BC97CE54A2E8}"/>
              </a:ext>
            </a:extLst>
          </p:cNvPr>
          <p:cNvCxnSpPr>
            <a:cxnSpLocks/>
          </p:cNvCxnSpPr>
          <p:nvPr/>
        </p:nvCxnSpPr>
        <p:spPr>
          <a:xfrm flipV="1">
            <a:off x="7950104" y="2239029"/>
            <a:ext cx="1454417" cy="880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>
            <a:extLst>
              <a:ext uri="{FF2B5EF4-FFF2-40B4-BE49-F238E27FC236}">
                <a16:creationId xmlns:a16="http://schemas.microsoft.com/office/drawing/2014/main" id="{40469A3D-CE36-43AA-ADB5-7D043DE3193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24406" y="2187595"/>
            <a:ext cx="1114286" cy="971429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C5830C43-96AA-437E-A57C-2401C2573DF5}"/>
              </a:ext>
            </a:extLst>
          </p:cNvPr>
          <p:cNvCxnSpPr>
            <a:cxnSpLocks/>
          </p:cNvCxnSpPr>
          <p:nvPr/>
        </p:nvCxnSpPr>
        <p:spPr>
          <a:xfrm>
            <a:off x="602166" y="4152900"/>
            <a:ext cx="110620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E737C4E-E39D-41BF-8C7A-10971B9DC4F6}"/>
              </a:ext>
            </a:extLst>
          </p:cNvPr>
          <p:cNvCxnSpPr>
            <a:cxnSpLocks/>
          </p:cNvCxnSpPr>
          <p:nvPr/>
        </p:nvCxnSpPr>
        <p:spPr>
          <a:xfrm>
            <a:off x="602166" y="5282723"/>
            <a:ext cx="11062010" cy="37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CFA860F-B6F0-4EFF-A713-7EA9B6E27DB1}"/>
              </a:ext>
            </a:extLst>
          </p:cNvPr>
          <p:cNvCxnSpPr/>
          <p:nvPr/>
        </p:nvCxnSpPr>
        <p:spPr>
          <a:xfrm flipV="1">
            <a:off x="1862254" y="4168973"/>
            <a:ext cx="1651070" cy="100950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A6A62CAB-6024-4997-B180-3FE44308A05E}"/>
              </a:ext>
            </a:extLst>
          </p:cNvPr>
          <p:cNvSpPr/>
          <p:nvPr/>
        </p:nvSpPr>
        <p:spPr>
          <a:xfrm>
            <a:off x="1894620" y="6224101"/>
            <a:ext cx="2442116" cy="3057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AC5564E-E421-4D15-9030-6E39673AA433}"/>
              </a:ext>
            </a:extLst>
          </p:cNvPr>
          <p:cNvCxnSpPr>
            <a:cxnSpLocks/>
          </p:cNvCxnSpPr>
          <p:nvPr/>
        </p:nvCxnSpPr>
        <p:spPr>
          <a:xfrm flipV="1">
            <a:off x="3169698" y="3384464"/>
            <a:ext cx="1618185" cy="6522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F7F937E1-D286-4162-8C33-5178FC55A29A}"/>
              </a:ext>
            </a:extLst>
          </p:cNvPr>
          <p:cNvCxnSpPr/>
          <p:nvPr/>
        </p:nvCxnSpPr>
        <p:spPr>
          <a:xfrm flipV="1">
            <a:off x="5279108" y="2512337"/>
            <a:ext cx="987877" cy="236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69A3BE2-6776-43FD-AC11-604404C9227E}"/>
              </a:ext>
            </a:extLst>
          </p:cNvPr>
          <p:cNvSpPr/>
          <p:nvPr/>
        </p:nvSpPr>
        <p:spPr>
          <a:xfrm>
            <a:off x="0" y="1044329"/>
            <a:ext cx="1490254" cy="5265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MATHEW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334010C-C6F5-4BC9-B88D-ED43DF28FCC1}"/>
              </a:ext>
            </a:extLst>
          </p:cNvPr>
          <p:cNvSpPr txBox="1"/>
          <p:nvPr/>
        </p:nvSpPr>
        <p:spPr>
          <a:xfrm>
            <a:off x="2521314" y="1973976"/>
            <a:ext cx="5597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LANGLEY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48E193F-D27C-4B12-9746-E180FFBF7282}"/>
              </a:ext>
            </a:extLst>
          </p:cNvPr>
          <p:cNvSpPr txBox="1"/>
          <p:nvPr/>
        </p:nvSpPr>
        <p:spPr>
          <a:xfrm>
            <a:off x="218019" y="131774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Anselm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8BB1413-E799-4473-AE0D-C705EFDA50DF}"/>
              </a:ext>
            </a:extLst>
          </p:cNvPr>
          <p:cNvCxnSpPr/>
          <p:nvPr/>
        </p:nvCxnSpPr>
        <p:spPr>
          <a:xfrm flipV="1">
            <a:off x="1683834" y="2056546"/>
            <a:ext cx="10091854" cy="25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C3FE37E-72BA-4B24-8389-AA1D9804A95E}"/>
              </a:ext>
            </a:extLst>
          </p:cNvPr>
          <p:cNvSpPr/>
          <p:nvPr/>
        </p:nvSpPr>
        <p:spPr>
          <a:xfrm>
            <a:off x="1894620" y="5408689"/>
            <a:ext cx="9670282" cy="10963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9" name="Picture 118">
            <a:extLst>
              <a:ext uri="{FF2B5EF4-FFF2-40B4-BE49-F238E27FC236}">
                <a16:creationId xmlns:a16="http://schemas.microsoft.com/office/drawing/2014/main" id="{4C2120AD-A2CB-46C8-94B3-5710C24DE9D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730" y="3380207"/>
            <a:ext cx="919090" cy="673532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C2C6903D-DD12-440C-814A-52EF3E323F4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104" y="3386374"/>
            <a:ext cx="1081571" cy="61337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9B63BC02-2726-4E91-B667-B2F3D987A1C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150" y="3377439"/>
            <a:ext cx="613374" cy="613374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EB9A8BC3-94BB-4470-8E77-094D6F2FE11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590" y="3771764"/>
            <a:ext cx="614312" cy="345165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FFDBCD0B-BCC0-44D0-9CA8-7B55C78A63C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046" y="3785859"/>
            <a:ext cx="311988" cy="311988"/>
          </a:xfrm>
          <a:prstGeom prst="rect">
            <a:avLst/>
          </a:pr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BF6ABBF-DAA8-4078-9DAC-816B54D579A7}"/>
              </a:ext>
            </a:extLst>
          </p:cNvPr>
          <p:cNvCxnSpPr>
            <a:stCxn id="123" idx="3"/>
          </p:cNvCxnSpPr>
          <p:nvPr/>
        </p:nvCxnSpPr>
        <p:spPr>
          <a:xfrm>
            <a:off x="9839524" y="3684126"/>
            <a:ext cx="1725378" cy="3526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A543C11-7679-4214-B02E-8562F78F90AE}"/>
              </a:ext>
            </a:extLst>
          </p:cNvPr>
          <p:cNvCxnSpPr/>
          <p:nvPr/>
        </p:nvCxnSpPr>
        <p:spPr>
          <a:xfrm>
            <a:off x="6590472" y="3576383"/>
            <a:ext cx="4974430" cy="469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3" name="Picture 132">
            <a:extLst>
              <a:ext uri="{FF2B5EF4-FFF2-40B4-BE49-F238E27FC236}">
                <a16:creationId xmlns:a16="http://schemas.microsoft.com/office/drawing/2014/main" id="{625A4AF6-6388-4F17-BDBC-76E8A688C0E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511" y="3300812"/>
            <a:ext cx="390436" cy="487559"/>
          </a:xfrm>
          <a:prstGeom prst="rect">
            <a:avLst/>
          </a:prstGeom>
        </p:spPr>
      </p:pic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357B5505-736F-44EB-8DC1-29A93D430CE5}"/>
              </a:ext>
            </a:extLst>
          </p:cNvPr>
          <p:cNvCxnSpPr/>
          <p:nvPr/>
        </p:nvCxnSpPr>
        <p:spPr>
          <a:xfrm flipV="1">
            <a:off x="6262433" y="3288290"/>
            <a:ext cx="1030930" cy="428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7" name="Picture 136">
            <a:extLst>
              <a:ext uri="{FF2B5EF4-FFF2-40B4-BE49-F238E27FC236}">
                <a16:creationId xmlns:a16="http://schemas.microsoft.com/office/drawing/2014/main" id="{AFBC2B50-EFC7-435A-8E65-6E258262B48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441" y="3289806"/>
            <a:ext cx="300088" cy="419520"/>
          </a:xfrm>
          <a:prstGeom prst="rect">
            <a:avLst/>
          </a:prstGeom>
        </p:spPr>
      </p:pic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CBFACBF9-AD91-43E6-BD74-E0CE940A470E}"/>
              </a:ext>
            </a:extLst>
          </p:cNvPr>
          <p:cNvCxnSpPr/>
          <p:nvPr/>
        </p:nvCxnSpPr>
        <p:spPr>
          <a:xfrm flipV="1">
            <a:off x="7469510" y="3142921"/>
            <a:ext cx="654514" cy="651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9A62B115-EF6F-49B2-A9AF-1D5C49EE0EAD}"/>
              </a:ext>
            </a:extLst>
          </p:cNvPr>
          <p:cNvSpPr/>
          <p:nvPr/>
        </p:nvSpPr>
        <p:spPr>
          <a:xfrm>
            <a:off x="6502726" y="3257277"/>
            <a:ext cx="5161449" cy="8155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2" name="Picture 141">
            <a:extLst>
              <a:ext uri="{FF2B5EF4-FFF2-40B4-BE49-F238E27FC236}">
                <a16:creationId xmlns:a16="http://schemas.microsoft.com/office/drawing/2014/main" id="{CFE5B574-1141-420E-AA79-3AEC2B925DB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21" y="3350788"/>
            <a:ext cx="1208535" cy="679043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CE405E61-9560-48E5-950F-CF048F361A08}"/>
              </a:ext>
            </a:extLst>
          </p:cNvPr>
          <p:cNvSpPr/>
          <p:nvPr/>
        </p:nvSpPr>
        <p:spPr>
          <a:xfrm>
            <a:off x="5183972" y="2172011"/>
            <a:ext cx="6480203" cy="9419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B70EFC47-431D-4063-933F-63E3B7E7F48E}"/>
              </a:ext>
            </a:extLst>
          </p:cNvPr>
          <p:cNvSpPr txBox="1"/>
          <p:nvPr/>
        </p:nvSpPr>
        <p:spPr>
          <a:xfrm>
            <a:off x="4781901" y="217234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</a:t>
            </a:r>
          </a:p>
        </p:txBody>
      </p:sp>
      <p:pic>
        <p:nvPicPr>
          <p:cNvPr id="146" name="Picture 145">
            <a:extLst>
              <a:ext uri="{FF2B5EF4-FFF2-40B4-BE49-F238E27FC236}">
                <a16:creationId xmlns:a16="http://schemas.microsoft.com/office/drawing/2014/main" id="{026BD23C-81B9-436D-A72D-59C11BE50C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117" y="2232592"/>
            <a:ext cx="1539172" cy="1539172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88BC4545-33D5-4AE4-A08F-E92732F209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99" y="1235989"/>
            <a:ext cx="1020181" cy="1547087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66BE19AF-2042-4A24-A9D8-E9444AB6BFD9}"/>
              </a:ext>
            </a:extLst>
          </p:cNvPr>
          <p:cNvSpPr txBox="1"/>
          <p:nvPr/>
        </p:nvSpPr>
        <p:spPr>
          <a:xfrm>
            <a:off x="4399156" y="835993"/>
            <a:ext cx="3182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DEALTH PENATLY INFORMATION</a:t>
            </a: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B0A8A75-8B54-4662-979F-8F13C9B58753}"/>
              </a:ext>
            </a:extLst>
          </p:cNvPr>
          <p:cNvSpPr/>
          <p:nvPr/>
        </p:nvSpPr>
        <p:spPr>
          <a:xfrm>
            <a:off x="1886722" y="4178390"/>
            <a:ext cx="9670282" cy="10963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52" name="Picture 151">
            <a:extLst>
              <a:ext uri="{FF2B5EF4-FFF2-40B4-BE49-F238E27FC236}">
                <a16:creationId xmlns:a16="http://schemas.microsoft.com/office/drawing/2014/main" id="{26F40051-4D14-4EBB-9450-64B4FA66348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421" y="3578089"/>
            <a:ext cx="739015" cy="553548"/>
          </a:xfrm>
          <a:prstGeom prst="rect">
            <a:avLst/>
          </a:prstGeom>
        </p:spPr>
      </p:pic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2D41675A-0FF5-41B5-AA7C-2BF3F033691E}"/>
              </a:ext>
            </a:extLst>
          </p:cNvPr>
          <p:cNvCxnSpPr/>
          <p:nvPr/>
        </p:nvCxnSpPr>
        <p:spPr>
          <a:xfrm flipV="1">
            <a:off x="6381844" y="3620574"/>
            <a:ext cx="1414118" cy="43703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ectangle 156">
            <a:extLst>
              <a:ext uri="{FF2B5EF4-FFF2-40B4-BE49-F238E27FC236}">
                <a16:creationId xmlns:a16="http://schemas.microsoft.com/office/drawing/2014/main" id="{7FA11944-C392-431B-8683-C5C6334C2F21}"/>
              </a:ext>
            </a:extLst>
          </p:cNvPr>
          <p:cNvSpPr/>
          <p:nvPr/>
        </p:nvSpPr>
        <p:spPr>
          <a:xfrm>
            <a:off x="6381844" y="3493781"/>
            <a:ext cx="874661" cy="7314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664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18C441C6-8C47-44C7-80D1-A2F06032AD44}"/>
              </a:ext>
            </a:extLst>
          </p:cNvPr>
          <p:cNvSpPr/>
          <p:nvPr/>
        </p:nvSpPr>
        <p:spPr>
          <a:xfrm>
            <a:off x="1654098" y="3081395"/>
            <a:ext cx="2353836" cy="1638122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68FF04-A9B1-4403-9B79-A75BA76D653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81E5F2-459B-4030-A1EB-A894E5FEA0EA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FA1A9B-B4CA-469F-BE2E-EACB4A36068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C7FF16-5FB2-420F-AD78-36FCD429E5CD}"/>
              </a:ext>
            </a:extLst>
          </p:cNvPr>
          <p:cNvSpPr/>
          <p:nvPr/>
        </p:nvSpPr>
        <p:spPr>
          <a:xfrm>
            <a:off x="1806498" y="3339099"/>
            <a:ext cx="1839951" cy="186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60C360-C108-4D4C-9E59-DABD87EE7B7F}"/>
              </a:ext>
            </a:extLst>
          </p:cNvPr>
          <p:cNvSpPr/>
          <p:nvPr/>
        </p:nvSpPr>
        <p:spPr>
          <a:xfrm>
            <a:off x="1654098" y="4880518"/>
            <a:ext cx="1839951" cy="186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F579FD-1153-426F-A99B-D46FFAC0E726}"/>
              </a:ext>
            </a:extLst>
          </p:cNvPr>
          <p:cNvSpPr txBox="1"/>
          <p:nvPr/>
        </p:nvSpPr>
        <p:spPr>
          <a:xfrm rot="1478211">
            <a:off x="4070195" y="4271962"/>
            <a:ext cx="882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Port(80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24F095-F043-4379-813A-A0FBF745DEE9}"/>
              </a:ext>
            </a:extLst>
          </p:cNvPr>
          <p:cNvSpPr/>
          <p:nvPr/>
        </p:nvSpPr>
        <p:spPr>
          <a:xfrm>
            <a:off x="3389971" y="3836020"/>
            <a:ext cx="869795" cy="70345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>
                <a:solidFill>
                  <a:schemeClr val="tx1"/>
                </a:solidFill>
              </a:rPr>
              <a:t>glue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26F4616-702F-49B1-B7F0-A606E30DC419}"/>
              </a:ext>
            </a:extLst>
          </p:cNvPr>
          <p:cNvSpPr/>
          <p:nvPr/>
        </p:nvSpPr>
        <p:spPr>
          <a:xfrm>
            <a:off x="7777975" y="3266937"/>
            <a:ext cx="1839951" cy="186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AEB5272-F0E2-4996-A846-462A2AB9638E}"/>
              </a:ext>
            </a:extLst>
          </p:cNvPr>
          <p:cNvSpPr/>
          <p:nvPr/>
        </p:nvSpPr>
        <p:spPr>
          <a:xfrm>
            <a:off x="7625575" y="4808356"/>
            <a:ext cx="1839951" cy="186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3EF111-22D9-4CCF-A5C4-F08D63D63415}"/>
              </a:ext>
            </a:extLst>
          </p:cNvPr>
          <p:cNvSpPr/>
          <p:nvPr/>
        </p:nvSpPr>
        <p:spPr>
          <a:xfrm>
            <a:off x="10353442" y="4010965"/>
            <a:ext cx="1226634" cy="119386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053DFD-8253-410A-9B3A-9D54F9605C73}"/>
              </a:ext>
            </a:extLst>
          </p:cNvPr>
          <p:cNvSpPr/>
          <p:nvPr/>
        </p:nvSpPr>
        <p:spPr>
          <a:xfrm>
            <a:off x="9587725" y="4880518"/>
            <a:ext cx="1839951" cy="1865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4C9A6CA-2398-42FF-8D3B-7E593482263D}"/>
              </a:ext>
            </a:extLst>
          </p:cNvPr>
          <p:cNvSpPr/>
          <p:nvPr/>
        </p:nvSpPr>
        <p:spPr>
          <a:xfrm>
            <a:off x="9779620" y="5330283"/>
            <a:ext cx="1349297" cy="141596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92FD031-0DC1-4D46-A867-9E557B2998FD}"/>
              </a:ext>
            </a:extLst>
          </p:cNvPr>
          <p:cNvSpPr/>
          <p:nvPr/>
        </p:nvSpPr>
        <p:spPr>
          <a:xfrm>
            <a:off x="1806498" y="2308302"/>
            <a:ext cx="512956" cy="5018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952102-A5BB-49FB-9FFE-CF4410B4D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198" y="1942623"/>
            <a:ext cx="590550" cy="885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A3F86B-D1B4-4F16-AFDD-A11333F794A8}"/>
              </a:ext>
            </a:extLst>
          </p:cNvPr>
          <p:cNvSpPr txBox="1"/>
          <p:nvPr/>
        </p:nvSpPr>
        <p:spPr>
          <a:xfrm>
            <a:off x="2431198" y="1382751"/>
            <a:ext cx="90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davince</a:t>
            </a: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EAA7A6C-2FEA-43F0-B1D9-60730D126154}"/>
              </a:ext>
            </a:extLst>
          </p:cNvPr>
          <p:cNvSpPr/>
          <p:nvPr/>
        </p:nvSpPr>
        <p:spPr>
          <a:xfrm>
            <a:off x="1293542" y="1907215"/>
            <a:ext cx="512956" cy="501805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BE082C-1A10-4CD3-817D-461054E480A2}"/>
              </a:ext>
            </a:extLst>
          </p:cNvPr>
          <p:cNvSpPr txBox="1"/>
          <p:nvPr/>
        </p:nvSpPr>
        <p:spPr>
          <a:xfrm>
            <a:off x="525710" y="925945"/>
            <a:ext cx="6964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Francis.Angel.Angle.VP</a:t>
            </a:r>
            <a:r>
              <a:rPr lang="en-US" dirty="0"/>
              <a:t> </a:t>
            </a:r>
            <a:r>
              <a:rPr lang="en-US" dirty="0" err="1"/>
              <a:t>Germany.Grazzi</a:t>
            </a:r>
            <a:r>
              <a:rPr lang="en-US" dirty="0"/>
              <a:t> (</a:t>
            </a:r>
            <a:r>
              <a:rPr lang="en-US" sz="800" strike="sngStrike" dirty="0"/>
              <a:t>!</a:t>
            </a:r>
            <a:r>
              <a:rPr lang="en-US" sz="800" strike="sngStrike" dirty="0" err="1"/>
              <a:t>OVEN.pizza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Auashcwith</a:t>
            </a:r>
            <a:r>
              <a:rPr lang="en-US" dirty="0"/>
              <a:t>)St. </a:t>
            </a:r>
            <a:r>
              <a:rPr lang="en-US" dirty="0" err="1"/>
              <a:t>Martin.Angela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474BEE-883D-4183-8072-D299B8DB9D5D}"/>
              </a:ext>
            </a:extLst>
          </p:cNvPr>
          <p:cNvSpPr txBox="1"/>
          <p:nvPr/>
        </p:nvSpPr>
        <p:spPr>
          <a:xfrm>
            <a:off x="4259766" y="1146775"/>
            <a:ext cx="1398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Al </a:t>
            </a:r>
            <a:r>
              <a:rPr lang="en-US" sz="800" strike="sngStrike" dirty="0" err="1"/>
              <a:t>Kaider</a:t>
            </a:r>
            <a:r>
              <a:rPr lang="en-US" sz="800" strike="sngStrike" dirty="0"/>
              <a:t> !</a:t>
            </a:r>
            <a:r>
              <a:rPr lang="en-US" sz="800" strike="sngStrike" dirty="0" err="1"/>
              <a:t>SecondWife</a:t>
            </a:r>
            <a:r>
              <a:rPr lang="en-US" sz="800" strike="sngStrike" dirty="0"/>
              <a:t> </a:t>
            </a:r>
          </a:p>
          <a:p>
            <a:r>
              <a:rPr lang="en-US" sz="800" strike="sngStrike" dirty="0"/>
              <a:t>HAMBRUN-&gt;</a:t>
            </a:r>
            <a:r>
              <a:rPr lang="en-US" sz="800" strike="sngStrike" dirty="0" err="1"/>
              <a:t>Karlrues,Rupuer</a:t>
            </a:r>
            <a:endParaRPr lang="en-US" sz="800" strike="sngStrike" dirty="0"/>
          </a:p>
          <a:p>
            <a:r>
              <a:rPr lang="en-US" sz="800" strike="sngStrike" dirty="0" err="1"/>
              <a:t>Rupuer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Karlsrueh</a:t>
            </a:r>
            <a:endParaRPr lang="en-US" sz="800" strike="sngStrike" dirty="0"/>
          </a:p>
          <a:p>
            <a:r>
              <a:rPr lang="en-US" sz="800" strike="sngStrike" dirty="0"/>
              <a:t>Gerda</a:t>
            </a:r>
            <a:r>
              <a:rPr lang="en-US" sz="800" dirty="0"/>
              <a:t>,§</a:t>
            </a:r>
            <a:r>
              <a:rPr lang="en-US" sz="800" dirty="0" err="1"/>
              <a:t>ProshG</a:t>
            </a:r>
            <a:endParaRPr lang="en-US" sz="800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E4B8207-161B-45EE-8C0A-5720E22BD557}"/>
              </a:ext>
            </a:extLst>
          </p:cNvPr>
          <p:cNvCxnSpPr>
            <a:cxnSpLocks/>
          </p:cNvCxnSpPr>
          <p:nvPr/>
        </p:nvCxnSpPr>
        <p:spPr>
          <a:xfrm flipV="1">
            <a:off x="2319454" y="1505922"/>
            <a:ext cx="1393670" cy="128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4CAF365-AC25-4690-876F-F30511C5132A}"/>
              </a:ext>
            </a:extLst>
          </p:cNvPr>
          <p:cNvSpPr txBox="1"/>
          <p:nvPr/>
        </p:nvSpPr>
        <p:spPr>
          <a:xfrm>
            <a:off x="7139524" y="1439162"/>
            <a:ext cx="25378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 GAS(Rudolf-Diesel)</a:t>
            </a:r>
          </a:p>
          <a:p>
            <a:r>
              <a:rPr lang="en-US" dirty="0" err="1"/>
              <a:t>G.</a:t>
            </a:r>
            <a:r>
              <a:rPr lang="en-US" sz="800" strike="sngStrike" dirty="0" err="1"/>
              <a:t>Hells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Anges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andy</a:t>
            </a:r>
            <a:r>
              <a:rPr lang="en-US" sz="800" strike="sngStrike" dirty="0"/>
              <a:t> deorbit). </a:t>
            </a:r>
            <a:r>
              <a:rPr lang="en-US" sz="800" strike="sngStrike" dirty="0" err="1"/>
              <a:t>Train</a:t>
            </a:r>
            <a:r>
              <a:rPr lang="en-US" strike="sngStrike" dirty="0" err="1"/>
              <a:t>.St</a:t>
            </a:r>
            <a:r>
              <a:rPr lang="en-US" strike="sngStrike" dirty="0"/>
              <a:t>. Nick.</a:t>
            </a:r>
          </a:p>
          <a:p>
            <a:r>
              <a:rPr lang="en-US" sz="800" strike="sngStrike" dirty="0" err="1"/>
              <a:t>Schwieb</a:t>
            </a:r>
            <a:r>
              <a:rPr lang="en-US" sz="800" strike="sngStrike" dirty="0"/>
              <a:t>: 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5B248B6-E64C-45B7-BB68-35C6A95B4F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352" y="2096551"/>
            <a:ext cx="1552574" cy="7381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5023ED5-8629-4978-A083-F0DBA70B3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939" y="2114423"/>
            <a:ext cx="1552574" cy="73818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4B33C-A1AB-46E0-94B9-FB57188CF61A}"/>
              </a:ext>
            </a:extLst>
          </p:cNvPr>
          <p:cNvCxnSpPr/>
          <p:nvPr/>
        </p:nvCxnSpPr>
        <p:spPr>
          <a:xfrm flipV="1">
            <a:off x="8065352" y="1752083"/>
            <a:ext cx="1761587" cy="1426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CE7833A-7950-4459-AB8F-241784BBCB1B}"/>
              </a:ext>
            </a:extLst>
          </p:cNvPr>
          <p:cNvCxnSpPr/>
          <p:nvPr/>
        </p:nvCxnSpPr>
        <p:spPr>
          <a:xfrm flipV="1">
            <a:off x="10036098" y="1671493"/>
            <a:ext cx="1122918" cy="14099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E7B6BC4-4E0D-40C0-B5D1-53B5290B2242}"/>
              </a:ext>
            </a:extLst>
          </p:cNvPr>
          <p:cNvCxnSpPr/>
          <p:nvPr/>
        </p:nvCxnSpPr>
        <p:spPr>
          <a:xfrm>
            <a:off x="8669600" y="1201958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6B5463BB-2CCC-4592-B13D-B8134F40592B}"/>
              </a:ext>
            </a:extLst>
          </p:cNvPr>
          <p:cNvSpPr txBox="1"/>
          <p:nvPr/>
        </p:nvSpPr>
        <p:spPr>
          <a:xfrm>
            <a:off x="7540730" y="770156"/>
            <a:ext cx="46320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Gerda 1975  RUPUHER.  St. </a:t>
            </a:r>
            <a:r>
              <a:rPr lang="en-US" dirty="0" err="1"/>
              <a:t>Marin.Angla</a:t>
            </a:r>
            <a:r>
              <a:rPr lang="en-US" dirty="0"/>
              <a:t>/Angela</a:t>
            </a:r>
          </a:p>
          <a:p>
            <a:endParaRPr lang="en-US" dirty="0"/>
          </a:p>
          <a:p>
            <a:r>
              <a:rPr lang="en-US" dirty="0"/>
              <a:t>Viola		Elke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31A03D5-23D7-43B1-8DC4-C3829013D0BE}"/>
              </a:ext>
            </a:extLst>
          </p:cNvPr>
          <p:cNvSpPr/>
          <p:nvPr/>
        </p:nvSpPr>
        <p:spPr>
          <a:xfrm>
            <a:off x="8037336" y="1090943"/>
            <a:ext cx="2995150" cy="29191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Standord</a:t>
            </a:r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F00B52-2DF6-4825-87F1-17A9FFF1C5FE}"/>
              </a:ext>
            </a:extLst>
          </p:cNvPr>
          <p:cNvSpPr txBox="1"/>
          <p:nvPr/>
        </p:nvSpPr>
        <p:spPr>
          <a:xfrm>
            <a:off x="10206081" y="1839074"/>
            <a:ext cx="700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Eleke</a:t>
            </a:r>
            <a:r>
              <a:rPr lang="en-US" dirty="0"/>
              <a:t> Father, Greek-Deutsch</a:t>
            </a:r>
            <a:r>
              <a:rPr lang="en-US" strike="sngStrike" dirty="0"/>
              <a:t>(Unknown) </a:t>
            </a:r>
            <a:r>
              <a:rPr lang="en-US" dirty="0"/>
              <a:t>IPX </a:t>
            </a:r>
            <a:r>
              <a:rPr lang="en-US" sz="800" strike="sngStrike" dirty="0" err="1"/>
              <a:t>bastian,basta,Mario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kollross</a:t>
            </a:r>
            <a:r>
              <a:rPr lang="en-US" dirty="0"/>
              <a:t> IMPORT </a:t>
            </a:r>
            <a:r>
              <a:rPr lang="en-US" dirty="0" err="1"/>
              <a:t>G.</a:t>
            </a:r>
            <a:r>
              <a:rPr lang="en-US" sz="800" strike="sngStrike" dirty="0" err="1"/>
              <a:t>apple.touch</a:t>
            </a:r>
            <a:endParaRPr lang="en-US" sz="800" strike="sngStrike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77B7E62-3C22-4006-869E-99C7260A4247}"/>
              </a:ext>
            </a:extLst>
          </p:cNvPr>
          <p:cNvSpPr txBox="1"/>
          <p:nvPr/>
        </p:nvSpPr>
        <p:spPr>
          <a:xfrm>
            <a:off x="8203118" y="2738832"/>
            <a:ext cx="2874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Kitchen cleaning </a:t>
            </a:r>
            <a:r>
              <a:rPr lang="en-US" strike="sngStrike" dirty="0" err="1"/>
              <a:t>Alllwo</a:t>
            </a:r>
            <a:r>
              <a:rPr lang="en-US" strike="sngStrike" dirty="0"/>
              <a:t> 1975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42BA219-19BD-4C2D-A6BB-E860D18C7D64}"/>
              </a:ext>
            </a:extLst>
          </p:cNvPr>
          <p:cNvSpPr/>
          <p:nvPr/>
        </p:nvSpPr>
        <p:spPr>
          <a:xfrm>
            <a:off x="7209771" y="770156"/>
            <a:ext cx="5021263" cy="23917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D302463-161F-45E2-A93C-0954F30A0BBB}"/>
              </a:ext>
            </a:extLst>
          </p:cNvPr>
          <p:cNvCxnSpPr/>
          <p:nvPr/>
        </p:nvCxnSpPr>
        <p:spPr>
          <a:xfrm flipV="1">
            <a:off x="7602438" y="955371"/>
            <a:ext cx="752336" cy="22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9D19E1B5-F59B-4795-BCCE-D9BA32551973}"/>
              </a:ext>
            </a:extLst>
          </p:cNvPr>
          <p:cNvSpPr txBox="1"/>
          <p:nvPr/>
        </p:nvSpPr>
        <p:spPr>
          <a:xfrm>
            <a:off x="7524597" y="1182554"/>
            <a:ext cx="4578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MAINSTER(</a:t>
            </a:r>
            <a:r>
              <a:rPr lang="en-US" dirty="0" err="1"/>
              <a:t>Gorbhce</a:t>
            </a:r>
            <a:r>
              <a:rPr lang="en-US" dirty="0"/>
              <a:t>(dell.§</a:t>
            </a:r>
            <a:r>
              <a:rPr lang="en-US" dirty="0" err="1"/>
              <a:t>ProscG</a:t>
            </a:r>
            <a:r>
              <a:rPr lang="en-US" dirty="0"/>
              <a:t>(</a:t>
            </a:r>
            <a:r>
              <a:rPr lang="en-US" dirty="0" err="1"/>
              <a:t>ProstionLaw</a:t>
            </a:r>
            <a:r>
              <a:rPr lang="en-US" dirty="0"/>
              <a:t>)</a:t>
            </a:r>
          </a:p>
          <a:p>
            <a:r>
              <a:rPr lang="en-US" dirty="0"/>
              <a:t>.CONSTUION TWON(</a:t>
            </a:r>
            <a:r>
              <a:rPr lang="en-US" dirty="0" err="1"/>
              <a:t>karlsrueh</a:t>
            </a:r>
            <a:r>
              <a:rPr lang="en-US" dirty="0"/>
              <a:t>)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6C1493F-80AA-4560-94F2-3D5432EE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0423" y="1913438"/>
            <a:ext cx="2911153" cy="652210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936DFE9D-D3BD-4740-BA7E-BA9870D27F13}"/>
              </a:ext>
            </a:extLst>
          </p:cNvPr>
          <p:cNvCxnSpPr>
            <a:stCxn id="46" idx="2"/>
          </p:cNvCxnSpPr>
          <p:nvPr/>
        </p:nvCxnSpPr>
        <p:spPr>
          <a:xfrm flipH="1">
            <a:off x="3389971" y="2565648"/>
            <a:ext cx="2706029" cy="6124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82268B46-50EC-40B8-B9A4-2CB03B8F89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45" y="2983505"/>
            <a:ext cx="440589" cy="550188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CEDF18F-DA97-4AE9-9A13-9FE28AC741A6}"/>
              </a:ext>
            </a:extLst>
          </p:cNvPr>
          <p:cNvCxnSpPr/>
          <p:nvPr/>
        </p:nvCxnSpPr>
        <p:spPr>
          <a:xfrm>
            <a:off x="5108240" y="2205826"/>
            <a:ext cx="566507" cy="8340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36C09298-5FBA-4654-AE6C-C18CFD28EBA2}"/>
              </a:ext>
            </a:extLst>
          </p:cNvPr>
          <p:cNvSpPr txBox="1"/>
          <p:nvPr/>
        </p:nvSpPr>
        <p:spPr>
          <a:xfrm>
            <a:off x="2787521" y="2778222"/>
            <a:ext cx="1347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QUEEN.larry</a:t>
            </a:r>
            <a:endParaRPr lang="en-US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A1BE524-BD00-4D47-A9FF-C0C21F6645F3}"/>
              </a:ext>
            </a:extLst>
          </p:cNvPr>
          <p:cNvCxnSpPr/>
          <p:nvPr/>
        </p:nvCxnSpPr>
        <p:spPr>
          <a:xfrm flipV="1">
            <a:off x="1148576" y="2983505"/>
            <a:ext cx="914400" cy="5501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2AAD1DF-CBA3-4625-8F5D-D7FB90A6CA65}"/>
              </a:ext>
            </a:extLst>
          </p:cNvPr>
          <p:cNvSpPr txBox="1"/>
          <p:nvPr/>
        </p:nvSpPr>
        <p:spPr>
          <a:xfrm>
            <a:off x="992014" y="2805514"/>
            <a:ext cx="11160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nonPolicecontentItme</a:t>
            </a:r>
            <a:endParaRPr lang="en-US" sz="8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CE10B35-664B-4A88-BD62-BDC593E3034E}"/>
              </a:ext>
            </a:extLst>
          </p:cNvPr>
          <p:cNvSpPr/>
          <p:nvPr/>
        </p:nvSpPr>
        <p:spPr>
          <a:xfrm>
            <a:off x="4033366" y="4719517"/>
            <a:ext cx="1839951" cy="210367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/>
              <a:t>ikea</a:t>
            </a:r>
            <a:endParaRPr lang="en-US" strike="sngStrik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1EF0CFD-4FF7-42F3-9BDA-5249817CD2C5}"/>
              </a:ext>
            </a:extLst>
          </p:cNvPr>
          <p:cNvSpPr/>
          <p:nvPr/>
        </p:nvSpPr>
        <p:spPr>
          <a:xfrm>
            <a:off x="4518638" y="4929884"/>
            <a:ext cx="146706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sawed off police shotgun table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3988D5C-A851-4918-8F2D-A2FF67A11B21}"/>
              </a:ext>
            </a:extLst>
          </p:cNvPr>
          <p:cNvSpPr/>
          <p:nvPr/>
        </p:nvSpPr>
        <p:spPr>
          <a:xfrm rot="16200000" flipV="1">
            <a:off x="3638423" y="5545846"/>
            <a:ext cx="1436720" cy="641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4B29BC9-66E8-44D8-A092-1B0D65AEF65B}"/>
              </a:ext>
            </a:extLst>
          </p:cNvPr>
          <p:cNvSpPr/>
          <p:nvPr/>
        </p:nvSpPr>
        <p:spPr>
          <a:xfrm rot="14903640" flipV="1">
            <a:off x="5423906" y="5456569"/>
            <a:ext cx="1306453" cy="4571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A8D72F5-7C20-4B36-AE14-9E84F3B49641}"/>
              </a:ext>
            </a:extLst>
          </p:cNvPr>
          <p:cNvSpPr txBox="1"/>
          <p:nvPr/>
        </p:nvSpPr>
        <p:spPr>
          <a:xfrm>
            <a:off x="5674747" y="5831435"/>
            <a:ext cx="21720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NASA.</a:t>
            </a:r>
            <a:r>
              <a:rPr lang="en-US" sz="800" dirty="0" err="1"/>
              <a:t>Gorvhoche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kupfer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tnal</a:t>
            </a:r>
            <a:r>
              <a:rPr lang="en-US" sz="800" strike="sngStrike" dirty="0"/>
              <a:t>) </a:t>
            </a:r>
            <a:r>
              <a:rPr lang="en-US" sz="800" strike="sngStrike" dirty="0" err="1"/>
              <a:t>coopper</a:t>
            </a:r>
            <a:r>
              <a:rPr lang="en-US" sz="800" dirty="0"/>
              <a:t>)</a:t>
            </a:r>
          </a:p>
          <a:p>
            <a:r>
              <a:rPr lang="en-US" sz="800" strike="sngStrike" dirty="0"/>
              <a:t>Camping in Snow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E5935AAB-0674-42E8-91A1-45F1D6F33DAA}"/>
              </a:ext>
            </a:extLst>
          </p:cNvPr>
          <p:cNvCxnSpPr/>
          <p:nvPr/>
        </p:nvCxnSpPr>
        <p:spPr>
          <a:xfrm flipV="1">
            <a:off x="5657906" y="5834212"/>
            <a:ext cx="782225" cy="521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EE55C476-6D1D-452A-9EF2-A0AD082714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359" y="5600175"/>
            <a:ext cx="397997" cy="397997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AAFFF3F8-6BFF-482C-A91A-DD276724B594}"/>
              </a:ext>
            </a:extLst>
          </p:cNvPr>
          <p:cNvSpPr txBox="1"/>
          <p:nvPr/>
        </p:nvSpPr>
        <p:spPr>
          <a:xfrm>
            <a:off x="5985706" y="5385455"/>
            <a:ext cx="2054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FBI:TERRORISM</a:t>
            </a:r>
            <a:r>
              <a:rPr lang="en-US" sz="800" strike="sngStrike" dirty="0" err="1"/>
              <a:t>!Swedish</a:t>
            </a:r>
            <a:r>
              <a:rPr lang="en-US" sz="800" strike="sngStrike" dirty="0"/>
              <a:t>)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7EFEC5A5-B8B6-466F-82E4-46EC04B19B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4756" y="4929083"/>
            <a:ext cx="666667" cy="495238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87CB2E3-5F80-47E7-BB89-5F9CD7BAD7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9905" y="5175987"/>
            <a:ext cx="537187" cy="230489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2B34953-86B1-4200-9566-893270D863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50" y="5128387"/>
            <a:ext cx="319544" cy="103659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F707FAD-AF50-4D3A-A4FD-40A511EBDB09}"/>
              </a:ext>
            </a:extLst>
          </p:cNvPr>
          <p:cNvCxnSpPr>
            <a:stCxn id="68" idx="0"/>
          </p:cNvCxnSpPr>
          <p:nvPr/>
        </p:nvCxnSpPr>
        <p:spPr>
          <a:xfrm flipV="1">
            <a:off x="7013071" y="5018049"/>
            <a:ext cx="444021" cy="367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7C8582D1-6556-4CE9-B33E-8AA8E3E8FB5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002" y="4552492"/>
            <a:ext cx="538462" cy="269231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7838AD9C-6994-4D44-969E-1B6737A195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19246" y="4814968"/>
            <a:ext cx="184146" cy="372589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DF3387-D400-46E5-8412-51865330F74C}"/>
              </a:ext>
            </a:extLst>
          </p:cNvPr>
          <p:cNvCxnSpPr/>
          <p:nvPr/>
        </p:nvCxnSpPr>
        <p:spPr>
          <a:xfrm flipV="1">
            <a:off x="6233532" y="4821723"/>
            <a:ext cx="954966" cy="5085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25C3EBA4-1302-4498-953D-FB6088E5E432}"/>
              </a:ext>
            </a:extLst>
          </p:cNvPr>
          <p:cNvSpPr/>
          <p:nvPr/>
        </p:nvSpPr>
        <p:spPr>
          <a:xfrm>
            <a:off x="6126305" y="4929084"/>
            <a:ext cx="1720511" cy="5606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34434FC-CEB8-45F6-ADB1-93D3A35BED53}"/>
              </a:ext>
            </a:extLst>
          </p:cNvPr>
          <p:cNvCxnSpPr/>
          <p:nvPr/>
        </p:nvCxnSpPr>
        <p:spPr>
          <a:xfrm flipV="1">
            <a:off x="6586745" y="4694820"/>
            <a:ext cx="275110" cy="4088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2B90D868-C3AA-4BC1-9961-223B90E809FE}"/>
              </a:ext>
            </a:extLst>
          </p:cNvPr>
          <p:cNvSpPr/>
          <p:nvPr/>
        </p:nvSpPr>
        <p:spPr>
          <a:xfrm>
            <a:off x="3260616" y="4276779"/>
            <a:ext cx="4717990" cy="22013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966CDC4-B967-4BA0-A6F5-A9B94A8CB0D4}"/>
              </a:ext>
            </a:extLst>
          </p:cNvPr>
          <p:cNvSpPr txBox="1"/>
          <p:nvPr/>
        </p:nvSpPr>
        <p:spPr>
          <a:xfrm>
            <a:off x="3639294" y="3914695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SAP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204FB98-68FA-45D0-B2B9-C0ABC2A44CC2}"/>
              </a:ext>
            </a:extLst>
          </p:cNvPr>
          <p:cNvSpPr/>
          <p:nvPr/>
        </p:nvSpPr>
        <p:spPr>
          <a:xfrm>
            <a:off x="954776" y="2799944"/>
            <a:ext cx="1055169" cy="7619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4CA96F6-2DC5-40E8-B449-6E5B533F6CCE}"/>
              </a:ext>
            </a:extLst>
          </p:cNvPr>
          <p:cNvSpPr txBox="1"/>
          <p:nvPr/>
        </p:nvSpPr>
        <p:spPr>
          <a:xfrm>
            <a:off x="4886119" y="4329502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</a:t>
            </a:r>
            <a:r>
              <a:rPr lang="en-US" sz="800" strike="sngStrike" dirty="0" err="1"/>
              <a:t>.yang.table.baclo.tennis</a:t>
            </a:r>
            <a:endParaRPr lang="en-US" sz="800" strike="sngStrik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664655-C44F-41F5-8458-35F9F0D38CB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450" y="2586037"/>
            <a:ext cx="27051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280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C5941CC-7F9E-4E6E-A27E-E6F94F8D0849}"/>
              </a:ext>
            </a:extLst>
          </p:cNvPr>
          <p:cNvSpPr/>
          <p:nvPr/>
        </p:nvSpPr>
        <p:spPr>
          <a:xfrm>
            <a:off x="3880623" y="2910693"/>
            <a:ext cx="1037065" cy="51643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B83150-86EB-4BB7-8BD1-4958ADAC9663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FE67BE-FDFC-47EA-97E2-7611D90225BC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A12046-5E0F-4F88-8848-206D64FE9139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BBEC4D-91F7-4424-A907-6FB56477B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61" y="1421650"/>
            <a:ext cx="1309302" cy="855887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835B53D-5AAA-4AAE-83BA-4EB6E6CF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32" y="1421650"/>
            <a:ext cx="1309302" cy="855887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7C982D0-6DE5-4DAD-A8E7-DFF8DCD6B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503" y="1421650"/>
            <a:ext cx="1309302" cy="85588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C1F0498-576B-4D08-B492-52BE1C515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859" y="1421650"/>
            <a:ext cx="1309302" cy="85588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C161567-B26D-48E8-B0BB-41E8EABD80E4}"/>
              </a:ext>
            </a:extLst>
          </p:cNvPr>
          <p:cNvSpPr/>
          <p:nvPr/>
        </p:nvSpPr>
        <p:spPr>
          <a:xfrm>
            <a:off x="5476279" y="2562189"/>
            <a:ext cx="123944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German Hard Core Porno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F2F453-24C8-4263-89E4-FD17D5FBC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01" y="2796058"/>
            <a:ext cx="980952" cy="7714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9396A5-9DD7-45CA-A29B-3EA27D4E7904}"/>
              </a:ext>
            </a:extLst>
          </p:cNvPr>
          <p:cNvSpPr txBox="1"/>
          <p:nvPr/>
        </p:nvSpPr>
        <p:spPr>
          <a:xfrm>
            <a:off x="2278470" y="4457195"/>
            <a:ext cx="93603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francie.Angles.St</a:t>
            </a:r>
            <a:r>
              <a:rPr lang="en-US" dirty="0"/>
              <a:t>. </a:t>
            </a:r>
            <a:r>
              <a:rPr lang="en-US" dirty="0" err="1"/>
              <a:t>Maring.Angla</a:t>
            </a:r>
            <a:r>
              <a:rPr lang="en-US" dirty="0"/>
              <a:t>. Lin in Karlsruhe-</a:t>
            </a:r>
            <a:r>
              <a:rPr lang="en-US" dirty="0" err="1"/>
              <a:t>Rupuer</a:t>
            </a:r>
            <a:endParaRPr lang="en-US" dirty="0"/>
          </a:p>
          <a:p>
            <a:r>
              <a:rPr lang="en-US" dirty="0"/>
              <a:t>Gerda, </a:t>
            </a:r>
            <a:r>
              <a:rPr lang="en-US" dirty="0" err="1"/>
              <a:t>Karlrueh-Rupue</a:t>
            </a:r>
            <a:r>
              <a:rPr lang="en-US" dirty="0"/>
              <a:t>	!HOCME:LUX 1975 IPX </a:t>
            </a:r>
            <a:r>
              <a:rPr lang="en-US" dirty="0" err="1"/>
              <a:t>Olmpics</a:t>
            </a:r>
            <a:r>
              <a:rPr lang="en-US" dirty="0"/>
              <a:t> Gerda, Elke and Viola live in </a:t>
            </a:r>
            <a:r>
              <a:rPr lang="en-US" dirty="0" err="1"/>
              <a:t>Karluhse</a:t>
            </a:r>
            <a:endParaRPr lang="en-US" dirty="0"/>
          </a:p>
          <a:p>
            <a:r>
              <a:rPr lang="en-US" dirty="0" err="1"/>
              <a:t>Schwieb</a:t>
            </a:r>
            <a:r>
              <a:rPr lang="en-US" dirty="0"/>
              <a:t> , </a:t>
            </a:r>
            <a:r>
              <a:rPr lang="en-US" dirty="0" err="1"/>
              <a:t>Karlruh-Rupuhr</a:t>
            </a:r>
            <a:r>
              <a:rPr lang="en-US" dirty="0"/>
              <a:t>		</a:t>
            </a:r>
            <a:r>
              <a:rPr lang="en-US" dirty="0" err="1"/>
              <a:t>VIRIGNA.MARY.St</a:t>
            </a:r>
            <a:r>
              <a:rPr lang="en-US" dirty="0"/>
              <a:t>. Nick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C8B0CB-1F6E-4054-8C4A-BE149C80B31B}"/>
              </a:ext>
            </a:extLst>
          </p:cNvPr>
          <p:cNvCxnSpPr/>
          <p:nvPr/>
        </p:nvCxnSpPr>
        <p:spPr>
          <a:xfrm>
            <a:off x="1929161" y="2277537"/>
            <a:ext cx="8787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5B317D3-936E-4798-A400-922FC4733AC0}"/>
              </a:ext>
            </a:extLst>
          </p:cNvPr>
          <p:cNvCxnSpPr/>
          <p:nvPr/>
        </p:nvCxnSpPr>
        <p:spPr>
          <a:xfrm>
            <a:off x="2074573" y="4002259"/>
            <a:ext cx="87871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869A985-E05F-46D5-BF38-B242C5D852E9}"/>
              </a:ext>
            </a:extLst>
          </p:cNvPr>
          <p:cNvSpPr txBox="1"/>
          <p:nvPr/>
        </p:nvSpPr>
        <p:spPr>
          <a:xfrm>
            <a:off x="3880623" y="2637232"/>
            <a:ext cx="1037065" cy="21543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kit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AD53F9-E804-48FB-994C-BB1BE18C3EA1}"/>
              </a:ext>
            </a:extLst>
          </p:cNvPr>
          <p:cNvSpPr txBox="1"/>
          <p:nvPr/>
        </p:nvSpPr>
        <p:spPr>
          <a:xfrm>
            <a:off x="3973600" y="2910693"/>
            <a:ext cx="780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Sex.com</a:t>
            </a:r>
          </a:p>
          <a:p>
            <a:r>
              <a:rPr lang="en-US" sz="800" strike="sngStrike" dirty="0"/>
              <a:t>Youpornt.com</a:t>
            </a:r>
          </a:p>
          <a:p>
            <a:r>
              <a:rPr lang="en-US" sz="800" strike="sngStrike" dirty="0"/>
              <a:t>Thehun.com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997D39-B979-41A7-AE7B-2FF7C101B4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0193" y="2667508"/>
            <a:ext cx="875674" cy="77142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E20B426-D61B-4C62-8EF9-FB7F673DE99B}"/>
              </a:ext>
            </a:extLst>
          </p:cNvPr>
          <p:cNvCxnSpPr/>
          <p:nvPr/>
        </p:nvCxnSpPr>
        <p:spPr>
          <a:xfrm flipV="1">
            <a:off x="2386361" y="2562189"/>
            <a:ext cx="1494262" cy="71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728369-9129-40A8-9397-ADD1279F0131}"/>
              </a:ext>
            </a:extLst>
          </p:cNvPr>
          <p:cNvCxnSpPr/>
          <p:nvPr/>
        </p:nvCxnSpPr>
        <p:spPr>
          <a:xfrm flipV="1">
            <a:off x="3595867" y="2562189"/>
            <a:ext cx="1321821" cy="8767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A4CE4F1-365F-4624-8FEE-70D00870BCE4}"/>
              </a:ext>
            </a:extLst>
          </p:cNvPr>
          <p:cNvCxnSpPr/>
          <p:nvPr/>
        </p:nvCxnSpPr>
        <p:spPr>
          <a:xfrm flipV="1">
            <a:off x="5191523" y="2482758"/>
            <a:ext cx="1524198" cy="9443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80B430C-1DE9-4784-81E3-2F85F97370A7}"/>
              </a:ext>
            </a:extLst>
          </p:cNvPr>
          <p:cNvSpPr txBox="1"/>
          <p:nvPr/>
        </p:nvSpPr>
        <p:spPr>
          <a:xfrm>
            <a:off x="5427819" y="3567487"/>
            <a:ext cx="47949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HOMCEP:IS-A-BELL</a:t>
            </a:r>
            <a:r>
              <a:rPr lang="en-US" sz="800" dirty="0"/>
              <a:t>(</a:t>
            </a:r>
            <a:r>
              <a:rPr lang="en-US" sz="800" b="1" strike="sngStrike" dirty="0" err="1"/>
              <a:t>alios-</a:t>
            </a:r>
            <a:r>
              <a:rPr lang="en-US" sz="800" dirty="0" err="1"/>
              <a:t>delst</a:t>
            </a:r>
            <a:r>
              <a:rPr lang="en-US" sz="800" dirty="0"/>
              <a:t> </a:t>
            </a:r>
            <a:r>
              <a:rPr lang="en-US" sz="800" dirty="0" err="1"/>
              <a:t>stra</a:t>
            </a:r>
            <a:r>
              <a:rPr lang="en-US" sz="800" dirty="0"/>
              <a:t>, !HOCM:AUSLSER </a:t>
            </a:r>
            <a:r>
              <a:rPr lang="en-US" sz="800" dirty="0" err="1"/>
              <a:t>serkarn</a:t>
            </a:r>
            <a:r>
              <a:rPr lang="en-US" sz="800" dirty="0"/>
              <a:t>, </a:t>
            </a:r>
            <a:r>
              <a:rPr lang="en-US" sz="800" dirty="0" err="1"/>
              <a:t>german</a:t>
            </a:r>
            <a:r>
              <a:rPr lang="en-US" sz="800" dirty="0"/>
              <a:t> hardcore </a:t>
            </a:r>
            <a:r>
              <a:rPr lang="en-US" sz="800" dirty="0" err="1"/>
              <a:t>ponogy</a:t>
            </a:r>
            <a:endParaRPr lang="en-US" sz="800" dirty="0"/>
          </a:p>
          <a:p>
            <a:r>
              <a:rPr lang="en-US" dirty="0"/>
              <a:t>	</a:t>
            </a:r>
            <a:r>
              <a:rPr lang="en-US" sz="800" strike="sngStrike" dirty="0"/>
              <a:t>cum in old </a:t>
            </a:r>
            <a:r>
              <a:rPr lang="en-US" sz="800" strike="sngStrike" dirty="0" err="1"/>
              <a:t>vanina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angla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merk</a:t>
            </a:r>
            <a:r>
              <a:rPr lang="en-US" sz="800" strike="sngStrike" dirty="0"/>
              <a:t> EVA mother in law,  </a:t>
            </a:r>
            <a:r>
              <a:rPr lang="en-US" sz="800" strike="sngStrike" dirty="0" err="1"/>
              <a:t>Fraunhoffer</a:t>
            </a:r>
            <a:r>
              <a:rPr lang="en-US" dirty="0"/>
              <a:t>).!41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552C9ED-AE60-45B8-BB05-290E51C7BC60}"/>
              </a:ext>
            </a:extLst>
          </p:cNvPr>
          <p:cNvSpPr txBox="1"/>
          <p:nvPr/>
        </p:nvSpPr>
        <p:spPr>
          <a:xfrm>
            <a:off x="7593980" y="3168908"/>
            <a:ext cx="425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ATOMBOM(Hahn ) </a:t>
            </a:r>
            <a:r>
              <a:rPr lang="en-US" strike="sngStrike" dirty="0"/>
              <a:t>Piano, living room quite.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8C04AB86-BC5F-40A2-9303-DC970514F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91" y="2439568"/>
            <a:ext cx="1095238" cy="6761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724BB40-83D4-4A60-9D84-B4DC97B8D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0161" y="2472598"/>
            <a:ext cx="575574" cy="55739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CB6CAA5-899D-4495-A2D1-1E7A4A354528}"/>
              </a:ext>
            </a:extLst>
          </p:cNvPr>
          <p:cNvSpPr txBox="1"/>
          <p:nvPr/>
        </p:nvSpPr>
        <p:spPr>
          <a:xfrm>
            <a:off x="9333571" y="2439568"/>
            <a:ext cx="24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Serkan TURKY:PRESIENT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0245B7-A233-4102-A588-D1622C0800FB}"/>
              </a:ext>
            </a:extLst>
          </p:cNvPr>
          <p:cNvSpPr txBox="1"/>
          <p:nvPr/>
        </p:nvSpPr>
        <p:spPr>
          <a:xfrm>
            <a:off x="6746350" y="2228010"/>
            <a:ext cx="1899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Angal</a:t>
            </a:r>
            <a:r>
              <a:rPr lang="en-US" dirty="0"/>
              <a:t> Merkel; EVA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7FE676-6766-4EE5-98CB-B69E9136F4F7}"/>
              </a:ext>
            </a:extLst>
          </p:cNvPr>
          <p:cNvSpPr txBox="1"/>
          <p:nvPr/>
        </p:nvSpPr>
        <p:spPr>
          <a:xfrm>
            <a:off x="9232767" y="2228010"/>
            <a:ext cx="458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</a:t>
            </a:r>
            <a:r>
              <a:rPr lang="en-US" dirty="0" err="1"/>
              <a:t>HOCME:AUSLDER.calc</a:t>
            </a:r>
            <a:r>
              <a:rPr lang="en-US" dirty="0"/>
              <a:t>.(</a:t>
            </a:r>
            <a:r>
              <a:rPr lang="en-US" dirty="0" err="1"/>
              <a:t>delat</a:t>
            </a:r>
            <a:r>
              <a:rPr lang="en-US" dirty="0"/>
              <a:t>):HOCMCKYSTSAL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6080F3C-0D28-4742-9CEF-701C47A7DDD0}"/>
              </a:ext>
            </a:extLst>
          </p:cNvPr>
          <p:cNvSpPr/>
          <p:nvPr/>
        </p:nvSpPr>
        <p:spPr>
          <a:xfrm>
            <a:off x="668169" y="2402093"/>
            <a:ext cx="11299901" cy="155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9B9E39-9584-4F5D-A9ED-D78E3FFD21B1}"/>
              </a:ext>
            </a:extLst>
          </p:cNvPr>
          <p:cNvSpPr txBox="1"/>
          <p:nvPr/>
        </p:nvSpPr>
        <p:spPr>
          <a:xfrm>
            <a:off x="863123" y="841896"/>
            <a:ext cx="7072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VIRGIN.MARY.SQ.INT.AIRFIEL.COLEMAN.KITCHEN.PRENTONG.RENTAL</a:t>
            </a:r>
            <a:r>
              <a:rPr lang="en-US" sz="800" strike="sngStrike" dirty="0" err="1"/>
              <a:t>.ikea</a:t>
            </a:r>
            <a:endParaRPr lang="en-US" sz="800" strike="sngStrike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E32AAE0-EF82-4786-9E27-6539BFC1F6BE}"/>
              </a:ext>
            </a:extLst>
          </p:cNvPr>
          <p:cNvSpPr txBox="1"/>
          <p:nvPr/>
        </p:nvSpPr>
        <p:spPr>
          <a:xfrm>
            <a:off x="1748360" y="1121146"/>
            <a:ext cx="1886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SQ.Larspur</a:t>
            </a:r>
            <a:r>
              <a:rPr lang="en-US" dirty="0"/>
              <a:t> Shores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E306DC-E122-4F2B-AB56-B14EF37AA8FD}"/>
              </a:ext>
            </a:extLst>
          </p:cNvPr>
          <p:cNvSpPr/>
          <p:nvPr/>
        </p:nvSpPr>
        <p:spPr>
          <a:xfrm>
            <a:off x="3909825" y="1258638"/>
            <a:ext cx="156645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Middlefield.NASA.</a:t>
            </a:r>
            <a:r>
              <a:rPr lang="en-US" sz="800" strike="sngStrike" dirty="0" err="1"/>
              <a:t>goeho</a:t>
            </a:r>
            <a:r>
              <a:rPr lang="en-US" sz="800" dirty="0"/>
              <a:t>(copper)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730145-2803-4700-9022-90BB049944F2}"/>
              </a:ext>
            </a:extLst>
          </p:cNvPr>
          <p:cNvSpPr txBox="1"/>
          <p:nvPr/>
        </p:nvSpPr>
        <p:spPr>
          <a:xfrm>
            <a:off x="657922" y="1490478"/>
            <a:ext cx="214988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FBI:WDM for schools</a:t>
            </a:r>
          </a:p>
          <a:p>
            <a:r>
              <a:rPr lang="en-US" sz="800" strike="sngStrike" dirty="0"/>
              <a:t>Sawed off shotgun table</a:t>
            </a:r>
          </a:p>
        </p:txBody>
      </p:sp>
      <p:sp>
        <p:nvSpPr>
          <p:cNvPr id="41" name="Cylinder 40">
            <a:extLst>
              <a:ext uri="{FF2B5EF4-FFF2-40B4-BE49-F238E27FC236}">
                <a16:creationId xmlns:a16="http://schemas.microsoft.com/office/drawing/2014/main" id="{82C0DE70-1C9C-443B-87BD-F72FFED8BB66}"/>
              </a:ext>
            </a:extLst>
          </p:cNvPr>
          <p:cNvSpPr/>
          <p:nvPr/>
        </p:nvSpPr>
        <p:spPr>
          <a:xfrm>
            <a:off x="1538868" y="1736699"/>
            <a:ext cx="780448" cy="4538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docs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A89337C-B069-4952-AD0F-267B1150B4CB}"/>
              </a:ext>
            </a:extLst>
          </p:cNvPr>
          <p:cNvSpPr/>
          <p:nvPr/>
        </p:nvSpPr>
        <p:spPr>
          <a:xfrm>
            <a:off x="668169" y="1139499"/>
            <a:ext cx="11180822" cy="11139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C77ADA2-6552-4B5D-A54B-48E408ED2519}"/>
              </a:ext>
            </a:extLst>
          </p:cNvPr>
          <p:cNvCxnSpPr/>
          <p:nvPr/>
        </p:nvCxnSpPr>
        <p:spPr>
          <a:xfrm flipV="1">
            <a:off x="6389649" y="841896"/>
            <a:ext cx="1204331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D8053A6-8061-451E-B2CD-A3359840FC4C}"/>
              </a:ext>
            </a:extLst>
          </p:cNvPr>
          <p:cNvSpPr/>
          <p:nvPr/>
        </p:nvSpPr>
        <p:spPr>
          <a:xfrm>
            <a:off x="668169" y="4110031"/>
            <a:ext cx="11299901" cy="155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1FDE049-CA8F-4AB4-8861-B9D552B3C268}"/>
              </a:ext>
            </a:extLst>
          </p:cNvPr>
          <p:cNvCxnSpPr/>
          <p:nvPr/>
        </p:nvCxnSpPr>
        <p:spPr>
          <a:xfrm>
            <a:off x="289932" y="2482758"/>
            <a:ext cx="8942835" cy="3293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182A81CD-D88E-4A51-B032-9FF90C9BA7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571" y="5712951"/>
            <a:ext cx="510538" cy="82962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5A79A86-3DD5-41FF-B1B2-B93EB11006F0}"/>
              </a:ext>
            </a:extLst>
          </p:cNvPr>
          <p:cNvSpPr txBox="1"/>
          <p:nvPr/>
        </p:nvSpPr>
        <p:spPr>
          <a:xfrm>
            <a:off x="10222721" y="6174549"/>
            <a:ext cx="755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Gerda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CE71CB2-D272-46BB-B8F7-F19B6F8732C1}"/>
              </a:ext>
            </a:extLst>
          </p:cNvPr>
          <p:cNvSpPr/>
          <p:nvPr/>
        </p:nvSpPr>
        <p:spPr>
          <a:xfrm>
            <a:off x="9125735" y="6460337"/>
            <a:ext cx="13244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korn</a:t>
            </a:r>
            <a:r>
              <a:rPr lang="en-US" sz="800" strike="sngStrike" dirty="0"/>
              <a:t> bedroom </a:t>
            </a:r>
            <a:r>
              <a:rPr lang="en-US" sz="800" strike="sngStrike" dirty="0" err="1"/>
              <a:t>fater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daguer</a:t>
            </a:r>
            <a:endParaRPr lang="en-US" sz="800" strike="sngStrike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0C18EA4-B937-4D30-A334-F0F3A44F78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78121" y="6221967"/>
            <a:ext cx="258576" cy="387864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E7CE21-8B33-4228-A3CC-5CBF16BA01A7}"/>
              </a:ext>
            </a:extLst>
          </p:cNvPr>
          <p:cNvCxnSpPr>
            <a:stCxn id="52" idx="3"/>
          </p:cNvCxnSpPr>
          <p:nvPr/>
        </p:nvCxnSpPr>
        <p:spPr>
          <a:xfrm flipV="1">
            <a:off x="10450137" y="6127763"/>
            <a:ext cx="411597" cy="440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9DCC34A4-5DD1-4252-BCC9-CDE4C2A63729}"/>
              </a:ext>
            </a:extLst>
          </p:cNvPr>
          <p:cNvSpPr txBox="1"/>
          <p:nvPr/>
        </p:nvSpPr>
        <p:spPr>
          <a:xfrm>
            <a:off x="10183343" y="6658526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Hells angels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5604E16E-0688-4C43-9F93-7EDDB55A0F0C}"/>
              </a:ext>
            </a:extLst>
          </p:cNvPr>
          <p:cNvSpPr txBox="1"/>
          <p:nvPr/>
        </p:nvSpPr>
        <p:spPr>
          <a:xfrm>
            <a:off x="10580568" y="6523972"/>
            <a:ext cx="1605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VIRGINA.MARY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E5E3E9C-9A5A-4159-9272-DE0DEC7426CE}"/>
              </a:ext>
            </a:extLst>
          </p:cNvPr>
          <p:cNvSpPr/>
          <p:nvPr/>
        </p:nvSpPr>
        <p:spPr>
          <a:xfrm>
            <a:off x="8745550" y="6544942"/>
            <a:ext cx="141897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strike="sngStrike" dirty="0" err="1"/>
              <a:t>bein</a:t>
            </a:r>
            <a:r>
              <a:rPr lang="en-US" sz="900" strike="sngStrike" dirty="0"/>
              <a:t> hard rocker </a:t>
            </a:r>
            <a:r>
              <a:rPr lang="en-US" sz="900" strike="sngStrike" dirty="0" err="1"/>
              <a:t>falsh</a:t>
            </a:r>
            <a:r>
              <a:rPr lang="en-US" sz="900" strike="sngStrike" dirty="0"/>
              <a:t> bier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A1A2759-21AA-460D-BA55-9953DABC2862}"/>
              </a:ext>
            </a:extLst>
          </p:cNvPr>
          <p:cNvSpPr txBox="1"/>
          <p:nvPr/>
        </p:nvSpPr>
        <p:spPr>
          <a:xfrm>
            <a:off x="8730830" y="5629873"/>
            <a:ext cx="222067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</a:t>
            </a:r>
            <a:r>
              <a:rPr lang="en-US" dirty="0" err="1"/>
              <a:t>Sinces</a:t>
            </a:r>
            <a:r>
              <a:rPr lang="en-US" dirty="0"/>
              <a:t>: 7:15PM</a:t>
            </a:r>
          </a:p>
          <a:p>
            <a:r>
              <a:rPr lang="en-US" sz="900" dirty="0"/>
              <a:t>§123 </a:t>
            </a:r>
            <a:r>
              <a:rPr lang="en-US" sz="900" dirty="0" err="1"/>
              <a:t>Hausfreindbruch</a:t>
            </a:r>
            <a:r>
              <a:rPr lang="en-US" sz="900" dirty="0"/>
              <a:t> </a:t>
            </a:r>
            <a:r>
              <a:rPr lang="en-US" sz="900" dirty="0" err="1"/>
              <a:t>O.</a:t>
            </a:r>
            <a:r>
              <a:rPr lang="en-US" sz="900" strike="sngStrike" dirty="0" err="1"/>
              <a:t>marx</a:t>
            </a:r>
            <a:r>
              <a:rPr lang="en-US" sz="900" strike="sngStrike" dirty="0"/>
              <a:t> 2</a:t>
            </a:r>
            <a:r>
              <a:rPr lang="en-US" sz="900" strike="sngStrike" baseline="30000" dirty="0"/>
              <a:t>nd</a:t>
            </a:r>
            <a:r>
              <a:rPr lang="en-US" sz="900" strike="sngStrike" dirty="0"/>
              <a:t> wife</a:t>
            </a:r>
            <a:r>
              <a:rPr lang="en-US" sz="800" strike="sngStrike" dirty="0"/>
              <a:t>.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9A73FAFB-46D2-4035-9E0C-90DCCA8FDB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572" y="6650033"/>
            <a:ext cx="305346" cy="16885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4EEF042C-72FA-4912-BFF8-713CB596F3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1554" y="6542575"/>
            <a:ext cx="304601" cy="250559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D4EF5419-E711-45F8-B4D6-307DFC44E6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715" y="6421855"/>
            <a:ext cx="428625" cy="241745"/>
          </a:xfrm>
          <a:prstGeom prst="rect">
            <a:avLst/>
          </a:prstGeom>
        </p:spPr>
      </p:pic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5194C6C3-8415-4F5C-B0B3-FD6E281A7FA8}"/>
              </a:ext>
            </a:extLst>
          </p:cNvPr>
          <p:cNvCxnSpPr>
            <a:endCxn id="81" idx="3"/>
          </p:cNvCxnSpPr>
          <p:nvPr/>
        </p:nvCxnSpPr>
        <p:spPr>
          <a:xfrm>
            <a:off x="8608409" y="6613585"/>
            <a:ext cx="1427746" cy="54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B1F88EE-A902-409C-873D-47069CC1B46B}"/>
              </a:ext>
            </a:extLst>
          </p:cNvPr>
          <p:cNvCxnSpPr/>
          <p:nvPr/>
        </p:nvCxnSpPr>
        <p:spPr>
          <a:xfrm>
            <a:off x="8646101" y="6262148"/>
            <a:ext cx="1125645" cy="638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Rectangle 125">
            <a:extLst>
              <a:ext uri="{FF2B5EF4-FFF2-40B4-BE49-F238E27FC236}">
                <a16:creationId xmlns:a16="http://schemas.microsoft.com/office/drawing/2014/main" id="{09EC7193-BF4D-4F52-BE57-0581DB4B1C61}"/>
              </a:ext>
            </a:extLst>
          </p:cNvPr>
          <p:cNvSpPr/>
          <p:nvPr/>
        </p:nvSpPr>
        <p:spPr>
          <a:xfrm>
            <a:off x="8031086" y="6127584"/>
            <a:ext cx="4097119" cy="704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6881F96E-6EB5-42E0-AE70-ADDB845C65E3}"/>
              </a:ext>
            </a:extLst>
          </p:cNvPr>
          <p:cNvCxnSpPr/>
          <p:nvPr/>
        </p:nvCxnSpPr>
        <p:spPr>
          <a:xfrm flipV="1">
            <a:off x="10222721" y="6127584"/>
            <a:ext cx="493601" cy="396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C747F8A8-7432-4D0B-9554-04B2D159ECD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82" y="5657002"/>
            <a:ext cx="434094" cy="434094"/>
          </a:xfrm>
          <a:prstGeom prst="rect">
            <a:avLst/>
          </a:prstGeom>
        </p:spPr>
      </p:pic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1E653770-3440-4D14-A9F1-FC9C079BDB36}"/>
              </a:ext>
            </a:extLst>
          </p:cNvPr>
          <p:cNvCxnSpPr/>
          <p:nvPr/>
        </p:nvCxnSpPr>
        <p:spPr>
          <a:xfrm flipV="1">
            <a:off x="6096000" y="6043961"/>
            <a:ext cx="862629" cy="83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106">
            <a:extLst>
              <a:ext uri="{FF2B5EF4-FFF2-40B4-BE49-F238E27FC236}">
                <a16:creationId xmlns:a16="http://schemas.microsoft.com/office/drawing/2014/main" id="{1324F815-9ABE-4ABB-BD7D-B2198537730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091" y="5811813"/>
            <a:ext cx="2326597" cy="984589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0893F98C-ECD7-4924-AC6B-6979967438B8}"/>
              </a:ext>
            </a:extLst>
          </p:cNvPr>
          <p:cNvSpPr txBox="1"/>
          <p:nvPr/>
        </p:nvSpPr>
        <p:spPr>
          <a:xfrm>
            <a:off x="1159727" y="6043961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ANGELA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78231C4-A3B1-4B4B-80E6-191C24A6AB69}"/>
              </a:ext>
            </a:extLst>
          </p:cNvPr>
          <p:cNvCxnSpPr/>
          <p:nvPr/>
        </p:nvCxnSpPr>
        <p:spPr>
          <a:xfrm>
            <a:off x="1985063" y="6127584"/>
            <a:ext cx="822743" cy="294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0DE2C216-1645-4351-A368-F37ECFF92367}"/>
              </a:ext>
            </a:extLst>
          </p:cNvPr>
          <p:cNvSpPr txBox="1"/>
          <p:nvPr/>
        </p:nvSpPr>
        <p:spPr>
          <a:xfrm>
            <a:off x="1180462" y="5855763"/>
            <a:ext cx="1504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St. Martin</a:t>
            </a:r>
          </a:p>
        </p:txBody>
      </p: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C65A92BA-3341-4F1F-A826-7BB4C2C34382}"/>
              </a:ext>
            </a:extLst>
          </p:cNvPr>
          <p:cNvCxnSpPr>
            <a:endCxn id="112" idx="0"/>
          </p:cNvCxnSpPr>
          <p:nvPr/>
        </p:nvCxnSpPr>
        <p:spPr>
          <a:xfrm flipV="1">
            <a:off x="1282390" y="5855763"/>
            <a:ext cx="650222" cy="7122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FD95D279-EDAD-436F-BEE4-9CEC00C89FAC}"/>
              </a:ext>
            </a:extLst>
          </p:cNvPr>
          <p:cNvSpPr txBox="1"/>
          <p:nvPr/>
        </p:nvSpPr>
        <p:spPr>
          <a:xfrm>
            <a:off x="1212866" y="6319559"/>
            <a:ext cx="830677" cy="33855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>
                <a:solidFill>
                  <a:schemeClr val="bg1"/>
                </a:solidFill>
              </a:rPr>
              <a:t>DDR </a:t>
            </a:r>
            <a:r>
              <a:rPr lang="en-US" sz="800" strike="sngStrike" dirty="0" err="1">
                <a:solidFill>
                  <a:schemeClr val="bg1"/>
                </a:solidFill>
              </a:rPr>
              <a:t>Auschwtiz</a:t>
            </a:r>
            <a:endParaRPr lang="en-US" sz="800" strike="sngStrike" dirty="0">
              <a:solidFill>
                <a:schemeClr val="bg1"/>
              </a:solidFill>
            </a:endParaRPr>
          </a:p>
          <a:p>
            <a:r>
              <a:rPr lang="en-US" sz="800" strike="sngStrike" dirty="0">
                <a:solidFill>
                  <a:schemeClr val="bg1"/>
                </a:solidFill>
              </a:rPr>
              <a:t>Martin is polish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E71FF5E-04D0-4D99-8642-0A191AD93153}"/>
              </a:ext>
            </a:extLst>
          </p:cNvPr>
          <p:cNvSpPr txBox="1"/>
          <p:nvPr/>
        </p:nvSpPr>
        <p:spPr>
          <a:xfrm>
            <a:off x="459841" y="5403243"/>
            <a:ext cx="3819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 </a:t>
            </a:r>
            <a:r>
              <a:rPr lang="en-US" dirty="0" err="1"/>
              <a:t>Decmber</a:t>
            </a:r>
            <a:r>
              <a:rPr lang="en-US" dirty="0"/>
              <a:t> 24</a:t>
            </a:r>
            <a:r>
              <a:rPr lang="en-US" baseline="30000" dirty="0"/>
              <a:t>th</a:t>
            </a:r>
            <a:r>
              <a:rPr lang="en-US" dirty="0"/>
              <a:t> Christmas</a:t>
            </a:r>
          </a:p>
          <a:p>
            <a:r>
              <a:rPr lang="en-US" sz="800" dirty="0"/>
              <a:t>130lbs </a:t>
            </a:r>
            <a:r>
              <a:rPr lang="en-US" sz="800" dirty="0" err="1"/>
              <a:t>Blone</a:t>
            </a:r>
            <a:r>
              <a:rPr lang="en-US" sz="800" dirty="0"/>
              <a:t> Vagina 2cm, </a:t>
            </a:r>
            <a:r>
              <a:rPr lang="en-US" strike="sngStrike" dirty="0"/>
              <a:t>Condom</a:t>
            </a:r>
            <a:r>
              <a:rPr lang="en-US" dirty="0"/>
              <a:t> LARRY </a:t>
            </a:r>
            <a:r>
              <a:rPr lang="en-US" strike="sngStrike" dirty="0"/>
              <a:t>was !there.</a:t>
            </a:r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3204787C-EF59-407E-93CE-25F2946C4FC3}"/>
              </a:ext>
            </a:extLst>
          </p:cNvPr>
          <p:cNvSpPr/>
          <p:nvPr/>
        </p:nvSpPr>
        <p:spPr>
          <a:xfrm>
            <a:off x="459841" y="5855763"/>
            <a:ext cx="9873909" cy="98458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HAMBURG.</a:t>
            </a:r>
            <a:r>
              <a:rPr lang="en-US" sz="800" strike="sngStrike" dirty="0"/>
              <a:t>al </a:t>
            </a:r>
            <a:r>
              <a:rPr lang="en-US" sz="800" strike="sngStrike" dirty="0" err="1"/>
              <a:t>kaida</a:t>
            </a:r>
            <a:endParaRPr lang="en-US" sz="800" strike="sngStrike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D0611E5-63A5-48EA-8889-4F690387E7B6}"/>
              </a:ext>
            </a:extLst>
          </p:cNvPr>
          <p:cNvSpPr txBox="1"/>
          <p:nvPr/>
        </p:nvSpPr>
        <p:spPr>
          <a:xfrm>
            <a:off x="4503417" y="6016104"/>
            <a:ext cx="1376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BLACKHAWK</a:t>
            </a:r>
          </a:p>
        </p:txBody>
      </p: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DFA6DFDC-61A2-4470-AEAE-65E301B7BD8F}"/>
              </a:ext>
            </a:extLst>
          </p:cNvPr>
          <p:cNvCxnSpPr/>
          <p:nvPr/>
        </p:nvCxnSpPr>
        <p:spPr>
          <a:xfrm flipH="1" flipV="1">
            <a:off x="10333750" y="6127584"/>
            <a:ext cx="382572" cy="36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9D35980-017B-4CFF-9CC1-5479C04D43B2}"/>
              </a:ext>
            </a:extLst>
          </p:cNvPr>
          <p:cNvSpPr/>
          <p:nvPr/>
        </p:nvSpPr>
        <p:spPr>
          <a:xfrm>
            <a:off x="6312374" y="5730800"/>
            <a:ext cx="6062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Rüppurr</a:t>
            </a:r>
            <a:r>
              <a:rPr lang="en-US" sz="800" dirty="0">
                <a:solidFill>
                  <a:schemeClr val="bg1"/>
                </a:solidFill>
              </a:rPr>
              <a:t> h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DE53AC8-13BF-4054-9B61-7E5D3DC86C49}"/>
              </a:ext>
            </a:extLst>
          </p:cNvPr>
          <p:cNvCxnSpPr/>
          <p:nvPr/>
        </p:nvCxnSpPr>
        <p:spPr>
          <a:xfrm flipV="1">
            <a:off x="6365682" y="5712951"/>
            <a:ext cx="380668" cy="296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40986358-E53E-45D4-A9E5-6FC3AC30C87D}"/>
              </a:ext>
            </a:extLst>
          </p:cNvPr>
          <p:cNvSpPr txBox="1"/>
          <p:nvPr/>
        </p:nvSpPr>
        <p:spPr>
          <a:xfrm>
            <a:off x="2109141" y="6134233"/>
            <a:ext cx="2464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PERNGON.VIRGIN.MARY</a:t>
            </a:r>
          </a:p>
        </p:txBody>
      </p:sp>
      <p:pic>
        <p:nvPicPr>
          <p:cNvPr id="141" name="Picture 140">
            <a:extLst>
              <a:ext uri="{FF2B5EF4-FFF2-40B4-BE49-F238E27FC236}">
                <a16:creationId xmlns:a16="http://schemas.microsoft.com/office/drawing/2014/main" id="{CAA5E40C-3A8A-4584-9BD7-02C023D4DCF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9368" y="4382506"/>
            <a:ext cx="1933575" cy="236220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9081A45C-CCA7-4FED-A8A4-619B9F91EE34}"/>
              </a:ext>
            </a:extLst>
          </p:cNvPr>
          <p:cNvSpPr/>
          <p:nvPr/>
        </p:nvSpPr>
        <p:spPr>
          <a:xfrm>
            <a:off x="10036155" y="4093171"/>
            <a:ext cx="2858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Jonathan </a:t>
            </a:r>
            <a:r>
              <a:rPr lang="en-US" dirty="0" err="1"/>
              <a:t>Davis,</a:t>
            </a:r>
            <a:r>
              <a:rPr lang="en-US" strike="sngStrike" dirty="0" err="1"/>
              <a:t>Korn</a:t>
            </a:r>
            <a:r>
              <a:rPr lang="en-US" strike="sngStrike" dirty="0"/>
              <a:t> </a:t>
            </a:r>
            <a:r>
              <a:rPr lang="en-US" strike="sngStrike" dirty="0" err="1"/>
              <a:t>snd</a:t>
            </a:r>
            <a:r>
              <a:rPr lang="en-US" strike="sngStrike"/>
              <a:t> eye</a:t>
            </a:r>
            <a:endParaRPr lang="en-US" strike="sngStrike" dirty="0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id="{4B9CC233-82A9-4784-98EC-09DB0841ACA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69" y="4680848"/>
            <a:ext cx="1156532" cy="866283"/>
          </a:xfrm>
          <a:prstGeom prst="rect">
            <a:avLst/>
          </a:prstGeom>
        </p:spPr>
      </p:pic>
      <p:sp>
        <p:nvSpPr>
          <p:cNvPr id="155" name="TextBox 154">
            <a:extLst>
              <a:ext uri="{FF2B5EF4-FFF2-40B4-BE49-F238E27FC236}">
                <a16:creationId xmlns:a16="http://schemas.microsoft.com/office/drawing/2014/main" id="{53BA1587-7AA3-4360-A186-642EA68911E8}"/>
              </a:ext>
            </a:extLst>
          </p:cNvPr>
          <p:cNvSpPr txBox="1"/>
          <p:nvPr/>
        </p:nvSpPr>
        <p:spPr>
          <a:xfrm>
            <a:off x="9682896" y="4904909"/>
            <a:ext cx="104067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Pope . (</a:t>
            </a:r>
            <a:r>
              <a:rPr lang="en-US" sz="800" strike="sngStrike" dirty="0" err="1"/>
              <a:t>roemle</a:t>
            </a:r>
            <a:r>
              <a:rPr lang="en-US" sz="800" strike="sngStrike" dirty="0"/>
              <a:t>)  aids</a:t>
            </a:r>
          </a:p>
        </p:txBody>
      </p:sp>
    </p:spTree>
    <p:extLst>
      <p:ext uri="{BB962C8B-B14F-4D97-AF65-F5344CB8AC3E}">
        <p14:creationId xmlns:p14="http://schemas.microsoft.com/office/powerpoint/2010/main" val="365482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283" y="2986090"/>
            <a:ext cx="1278724" cy="97521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40444" y="1077706"/>
            <a:ext cx="111120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dr</a:t>
            </a:r>
            <a:r>
              <a:rPr lang="en-US" sz="800" strike="sngStrike" dirty="0"/>
              <a:t> dieter </a:t>
            </a:r>
            <a:r>
              <a:rPr lang="en-US" sz="800" strike="sngStrike" dirty="0" err="1"/>
              <a:t>zetsche</a:t>
            </a:r>
            <a:r>
              <a:rPr lang="en-US" sz="800" strike="sngStrike" dirty="0"/>
              <a:t> 1990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981" y="1298440"/>
            <a:ext cx="462614" cy="5551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391" y="1298925"/>
            <a:ext cx="529527" cy="52952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0" y="1285816"/>
            <a:ext cx="1887415" cy="515816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MATTIAS(2)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36956" y="2187903"/>
            <a:ext cx="2861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HOMICIDE:LUX:AUSCHWITZ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17431" y="3961303"/>
            <a:ext cx="12986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/>
              <a:t>I </a:t>
            </a:r>
            <a:r>
              <a:rPr lang="en-US" sz="800" strike="sngStrike" dirty="0" err="1"/>
              <a:t>ilive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iin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cointwon</a:t>
            </a:r>
            <a:r>
              <a:rPr lang="en-US" sz="800" strike="sngStrike" dirty="0"/>
              <a:t> (</a:t>
            </a:r>
            <a:r>
              <a:rPr lang="en-US" sz="800" strike="sngStrike" dirty="0" err="1"/>
              <a:t>bruchsal</a:t>
            </a:r>
            <a:r>
              <a:rPr lang="en-US" sz="800" strike="sngStrike" dirty="0"/>
              <a:t> not </a:t>
            </a:r>
            <a:r>
              <a:rPr lang="en-US" sz="800" strike="sngStrike" dirty="0" err="1"/>
              <a:t>muenzesheim</a:t>
            </a:r>
            <a:r>
              <a:rPr lang="en-US" sz="800" strike="sngStrike" dirty="0"/>
              <a:t>) on the top of the hill as </a:t>
            </a:r>
            <a:r>
              <a:rPr lang="en-US" sz="800" strike="sngStrike" dirty="0" err="1"/>
              <a:t>wyeland</a:t>
            </a:r>
            <a:r>
              <a:rPr lang="en-US" sz="800" strike="sngStrike" dirty="0"/>
              <a:t> said the </a:t>
            </a:r>
            <a:r>
              <a:rPr lang="en-US" sz="800" strike="sngStrike" dirty="0" err="1"/>
              <a:t>jews</a:t>
            </a:r>
            <a:endParaRPr lang="en-US" sz="800" strike="sngStrike" dirty="0"/>
          </a:p>
        </p:txBody>
      </p:sp>
      <p:sp>
        <p:nvSpPr>
          <p:cNvPr id="29" name="TextBox 28"/>
          <p:cNvSpPr txBox="1"/>
          <p:nvPr/>
        </p:nvSpPr>
        <p:spPr>
          <a:xfrm>
            <a:off x="961905" y="4669189"/>
            <a:ext cx="1851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</a:t>
            </a:r>
            <a:r>
              <a:rPr lang="en-US" sz="800" strike="sngStrike" dirty="0" err="1"/>
              <a:t>gheoho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gaggenau-micehabach</a:t>
            </a:r>
            <a:r>
              <a:rPr lang="en-US" sz="800" strike="sngStrike" dirty="0"/>
              <a:t>)</a:t>
            </a:r>
          </a:p>
        </p:txBody>
      </p:sp>
      <p:cxnSp>
        <p:nvCxnSpPr>
          <p:cNvPr id="32" name="Straight Connector 31"/>
          <p:cNvCxnSpPr>
            <a:endCxn id="27" idx="2"/>
          </p:cNvCxnSpPr>
          <p:nvPr/>
        </p:nvCxnSpPr>
        <p:spPr>
          <a:xfrm flipV="1">
            <a:off x="574431" y="4669189"/>
            <a:ext cx="992350" cy="7117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630252" y="976713"/>
            <a:ext cx="13012858" cy="2739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Rita </a:t>
            </a:r>
            <a:r>
              <a:rPr lang="en-US" dirty="0" err="1"/>
              <a:t>Prision</a:t>
            </a:r>
            <a:r>
              <a:rPr lang="en-US" dirty="0"/>
              <a:t> </a:t>
            </a:r>
          </a:p>
          <a:p>
            <a:r>
              <a:rPr lang="en-US" dirty="0"/>
              <a:t>St. Rita </a:t>
            </a:r>
            <a:r>
              <a:rPr lang="en-US" dirty="0" err="1"/>
              <a:t>Prisoin.</a:t>
            </a:r>
            <a:r>
              <a:rPr lang="en-US" strike="sngStrike" dirty="0" err="1"/>
              <a:t>marx</a:t>
            </a:r>
            <a:r>
              <a:rPr lang="en-US" dirty="0" err="1"/>
              <a:t>.LOGICAL</a:t>
            </a:r>
            <a:endParaRPr lang="en-US" dirty="0"/>
          </a:p>
          <a:p>
            <a:r>
              <a:rPr lang="en-US" dirty="0" err="1"/>
              <a:t>SQ.</a:t>
            </a:r>
            <a:r>
              <a:rPr lang="en-US" strike="sngStrike" dirty="0" err="1"/>
              <a:t>marx</a:t>
            </a:r>
            <a:r>
              <a:rPr lang="en-US" dirty="0" err="1"/>
              <a:t>.LOGICAL</a:t>
            </a:r>
            <a:endParaRPr lang="en-US" dirty="0"/>
          </a:p>
          <a:p>
            <a:endParaRPr lang="en-US" dirty="0"/>
          </a:p>
          <a:p>
            <a:r>
              <a:rPr lang="en-US" sz="2800" b="1" dirty="0"/>
              <a:t>Schultz Prison Television</a:t>
            </a:r>
          </a:p>
          <a:p>
            <a:endParaRPr lang="en-US" dirty="0"/>
          </a:p>
          <a:p>
            <a:r>
              <a:rPr lang="en-US" dirty="0"/>
              <a:t>Soviet War Prison</a:t>
            </a:r>
          </a:p>
          <a:p>
            <a:r>
              <a:rPr lang="en-US" dirty="0"/>
              <a:t>Soviet War </a:t>
            </a:r>
            <a:r>
              <a:rPr lang="en-US" dirty="0" err="1"/>
              <a:t>Prision.LOGICAL.HOMICIDE:ur_ur_opi</a:t>
            </a:r>
            <a:r>
              <a:rPr lang="en-US" dirty="0"/>
              <a:t> 2017 x/y HOMCP:JEUSSE.POPE(ATOMCOLO(TIM) suicide </a:t>
            </a:r>
            <a:r>
              <a:rPr lang="en-US" dirty="0" err="1"/>
              <a:t>coodiantes</a:t>
            </a:r>
            <a:r>
              <a:rPr lang="en-US" dirty="0"/>
              <a:t>; black </a:t>
            </a:r>
            <a:r>
              <a:rPr lang="en-US" dirty="0" err="1"/>
              <a:t>cealing</a:t>
            </a:r>
            <a:r>
              <a:rPr lang="en-US" dirty="0"/>
              <a:t> 2017</a:t>
            </a:r>
          </a:p>
          <a:p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5103951" y="5055691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kling</a:t>
            </a:r>
            <a:r>
              <a:rPr lang="en-US" strike="sngStrike" dirty="0"/>
              <a:t> </a:t>
            </a:r>
            <a:r>
              <a:rPr lang="en-US" strike="sngStrike" dirty="0" err="1"/>
              <a:t>tv</a:t>
            </a:r>
            <a:r>
              <a:rPr lang="en-US" strike="sngStrike" dirty="0"/>
              <a:t> </a:t>
            </a:r>
            <a:r>
              <a:rPr lang="en-US" strike="sngStrike" dirty="0" err="1"/>
              <a:t>wir</a:t>
            </a:r>
            <a:r>
              <a:rPr lang="en-US" strike="sngStrike" dirty="0"/>
              <a:t> </a:t>
            </a:r>
            <a:r>
              <a:rPr lang="en-US" strike="sngStrike" dirty="0" err="1"/>
              <a:t>sidn</a:t>
            </a:r>
            <a:r>
              <a:rPr lang="en-US" strike="sngStrike" dirty="0"/>
              <a:t> </a:t>
            </a:r>
            <a:r>
              <a:rPr lang="en-US" strike="sngStrike" dirty="0" err="1"/>
              <a:t>helden</a:t>
            </a:r>
            <a:endParaRPr lang="en-US" strike="sngStrike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214" y="3976592"/>
            <a:ext cx="1912293" cy="107088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439508" y="3657600"/>
            <a:ext cx="1115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Mrs. Kling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7444154" y="3657600"/>
            <a:ext cx="11723" cy="854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477497" y="3391898"/>
            <a:ext cx="2495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ATOMCLOCK(Scheduler)</a:t>
            </a:r>
          </a:p>
          <a:p>
            <a:r>
              <a:rPr lang="en-US" strike="sngStrike" dirty="0"/>
              <a:t>Stuttgart “Sweeper”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9099836" y="3380601"/>
            <a:ext cx="3119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ATOMCLOI(</a:t>
            </a:r>
            <a:r>
              <a:rPr lang="en-US" dirty="0" err="1"/>
              <a:t>FBI:WMD:kit</a:t>
            </a:r>
            <a:r>
              <a:rPr lang="en-US" dirty="0"/>
              <a:t>)</a:t>
            </a:r>
          </a:p>
          <a:p>
            <a:r>
              <a:rPr lang="en-US" dirty="0"/>
              <a:t>WWI.§</a:t>
            </a:r>
            <a:r>
              <a:rPr lang="en-US" dirty="0" err="1"/>
              <a:t>Prostiotn</a:t>
            </a:r>
            <a:r>
              <a:rPr lang="en-US" dirty="0"/>
              <a:t> Law(</a:t>
            </a:r>
            <a:r>
              <a:rPr lang="en-US" strike="sngStrike" dirty="0"/>
              <a:t>sweeper</a:t>
            </a:r>
            <a:r>
              <a:rPr lang="en-US" dirty="0"/>
              <a:t>)</a:t>
            </a:r>
          </a:p>
        </p:txBody>
      </p:sp>
      <p:cxnSp>
        <p:nvCxnSpPr>
          <p:cNvPr id="47" name="Straight Connector 46"/>
          <p:cNvCxnSpPr/>
          <p:nvPr/>
        </p:nvCxnSpPr>
        <p:spPr>
          <a:xfrm>
            <a:off x="4503114" y="3419273"/>
            <a:ext cx="7688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5334000" y="4026932"/>
            <a:ext cx="2731477" cy="7326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243067" y="4033061"/>
            <a:ext cx="1790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FBI</a:t>
            </a:r>
            <a:r>
              <a:rPr lang="en-US" dirty="0" err="1"/>
              <a:t>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pinebrook</a:t>
            </a:r>
            <a:r>
              <a:rPr lang="en-US" sz="800" strike="sngStrike" dirty="0"/>
              <a:t>) Show Pissing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659446" y="3457946"/>
            <a:ext cx="7532553" cy="20077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4452083" y="5599766"/>
            <a:ext cx="7688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446585" y="2662513"/>
            <a:ext cx="691661" cy="17307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3188596" y="1616956"/>
            <a:ext cx="1263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HOMCEI:7Y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037" y="5038521"/>
            <a:ext cx="1866937" cy="1762805"/>
          </a:xfrm>
          <a:prstGeom prst="rect">
            <a:avLst/>
          </a:prstGeom>
        </p:spPr>
      </p:pic>
      <p:cxnSp>
        <p:nvCxnSpPr>
          <p:cNvPr id="55" name="Straight Arrow Connector 54"/>
          <p:cNvCxnSpPr/>
          <p:nvPr/>
        </p:nvCxnSpPr>
        <p:spPr>
          <a:xfrm flipH="1">
            <a:off x="2918950" y="1986288"/>
            <a:ext cx="1081201" cy="371112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742233" y="2625802"/>
            <a:ext cx="6111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 over with car, </a:t>
            </a:r>
            <a:r>
              <a:rPr lang="en-US" dirty="0" err="1"/>
              <a:t>chld</a:t>
            </a:r>
            <a:r>
              <a:rPr lang="en-US" dirty="0"/>
              <a:t> DL:ID:CA:NAME CHANE(</a:t>
            </a:r>
            <a:r>
              <a:rPr lang="en-US" strike="sngStrike" dirty="0" err="1"/>
              <a:t>ss,free</a:t>
            </a:r>
            <a:r>
              <a:rPr lang="en-US" strike="sngStrike" dirty="0"/>
              <a:t> p-</a:t>
            </a:r>
            <a:r>
              <a:rPr lang="en-US" strike="sngStrike" dirty="0" err="1"/>
              <a:t>i</a:t>
            </a:r>
            <a:r>
              <a:rPr lang="en-US" strike="sngStrike" dirty="0"/>
              <a:t>-z-z-a)</a:t>
            </a: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103" y="2064668"/>
            <a:ext cx="508482" cy="50848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897" y="5126651"/>
            <a:ext cx="508482" cy="508482"/>
          </a:xfrm>
          <a:prstGeom prst="rect">
            <a:avLst/>
          </a:prstGeom>
        </p:spPr>
      </p:pic>
      <p:cxnSp>
        <p:nvCxnSpPr>
          <p:cNvPr id="70" name="Straight Arrow Connector 69"/>
          <p:cNvCxnSpPr/>
          <p:nvPr/>
        </p:nvCxnSpPr>
        <p:spPr>
          <a:xfrm>
            <a:off x="1967706" y="5212524"/>
            <a:ext cx="694393" cy="22537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3568300" y="1177154"/>
            <a:ext cx="0" cy="46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668069" y="2180941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ingo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742127" y="5196226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ingo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135541" y="5602545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ingo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1448413" y="4955790"/>
            <a:ext cx="8771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Schultz, Ingo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998553" y="5339654"/>
            <a:ext cx="11256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Cheerytre</a:t>
            </a:r>
            <a:r>
              <a:rPr lang="en-US" sz="1050" dirty="0"/>
              <a:t>, </a:t>
            </a:r>
            <a:r>
              <a:rPr lang="en-US" sz="1050" dirty="0" err="1"/>
              <a:t>danile</a:t>
            </a:r>
            <a:endParaRPr lang="en-US" sz="1050" dirty="0"/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1753054" y="5612717"/>
            <a:ext cx="874202" cy="4483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>
          <a:xfrm>
            <a:off x="5380341" y="5982771"/>
            <a:ext cx="28355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king </a:t>
            </a:r>
            <a:r>
              <a:rPr lang="en-US" strike="sngStrike" dirty="0" err="1"/>
              <a:t>schultz</a:t>
            </a:r>
            <a:r>
              <a:rPr lang="en-US" strike="sngStrike" dirty="0"/>
              <a:t> major television</a:t>
            </a:r>
          </a:p>
        </p:txBody>
      </p:sp>
      <p:cxnSp>
        <p:nvCxnSpPr>
          <p:cNvPr id="81" name="Straight Connector 80"/>
          <p:cNvCxnSpPr/>
          <p:nvPr/>
        </p:nvCxnSpPr>
        <p:spPr>
          <a:xfrm flipH="1" flipV="1">
            <a:off x="4207548" y="5348085"/>
            <a:ext cx="896403" cy="10518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98553" y="4955790"/>
            <a:ext cx="3725611" cy="20077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925391" y="1287859"/>
            <a:ext cx="1065365" cy="6029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1753054" y="1265524"/>
            <a:ext cx="1237702" cy="467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 flipV="1">
            <a:off x="2109416" y="1263110"/>
            <a:ext cx="881340" cy="380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1905454" y="1417924"/>
            <a:ext cx="1237702" cy="4675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051646" y="2951803"/>
            <a:ext cx="1447232" cy="10950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742233" y="2072447"/>
            <a:ext cx="465315" cy="4983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5" name="Picture 9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2" y="1814131"/>
            <a:ext cx="1123950" cy="1771650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1864103" y="980573"/>
            <a:ext cx="12121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9-1-1 2014.CPVA FRA-NY</a:t>
            </a:r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4994168" y="2314794"/>
            <a:ext cx="3431554" cy="1126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8034771" y="6434596"/>
            <a:ext cx="4100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tv</a:t>
            </a:r>
            <a:r>
              <a:rPr lang="en-US" dirty="0"/>
              <a:t> show </a:t>
            </a:r>
            <a:r>
              <a:rPr lang="en-US" dirty="0" err="1"/>
              <a:t>american</a:t>
            </a:r>
            <a:r>
              <a:rPr lang="en-US" dirty="0"/>
              <a:t> in </a:t>
            </a:r>
            <a:r>
              <a:rPr lang="en-US" dirty="0" err="1"/>
              <a:t>german</a:t>
            </a:r>
            <a:r>
              <a:rPr lang="en-US" dirty="0"/>
              <a:t> </a:t>
            </a:r>
            <a:r>
              <a:rPr lang="en-US" dirty="0" err="1"/>
              <a:t>prisoin</a:t>
            </a:r>
            <a:r>
              <a:rPr lang="en-US" dirty="0"/>
              <a:t> camp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54D31E-3C2C-4BB6-8B9F-078D64865028}"/>
              </a:ext>
            </a:extLst>
          </p:cNvPr>
          <p:cNvSpPr/>
          <p:nvPr/>
        </p:nvSpPr>
        <p:spPr>
          <a:xfrm>
            <a:off x="8448128" y="1282357"/>
            <a:ext cx="3293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SQ.!ABILITY.CHAMBERS: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824106-C9B6-41A7-A417-D30F1997D90F}"/>
              </a:ext>
            </a:extLst>
          </p:cNvPr>
          <p:cNvSpPr txBox="1"/>
          <p:nvPr/>
        </p:nvSpPr>
        <p:spPr>
          <a:xfrm>
            <a:off x="9628467" y="1539921"/>
            <a:ext cx="23374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2005 John Chamber, Cisco System </a:t>
            </a:r>
          </a:p>
          <a:p>
            <a:r>
              <a:rPr lang="en-US" sz="800" strike="sngStrike" dirty="0"/>
              <a:t>Bob: John Swanson CA(</a:t>
            </a:r>
            <a:r>
              <a:rPr lang="en-US" sz="800" strike="sngStrike" dirty="0" err="1"/>
              <a:t>Comptuer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assoiton</a:t>
            </a:r>
            <a:r>
              <a:rPr lang="en-US" sz="800" strike="sngStrike" dirty="0"/>
              <a:t> left IBM)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3FD874-CAFF-4C00-8C46-22F33E99A256}"/>
              </a:ext>
            </a:extLst>
          </p:cNvPr>
          <p:cNvSpPr txBox="1"/>
          <p:nvPr/>
        </p:nvSpPr>
        <p:spPr>
          <a:xfrm>
            <a:off x="9539111" y="1807720"/>
            <a:ext cx="3845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FEDERL VP INGO </a:t>
            </a:r>
            <a:r>
              <a:rPr lang="en-US" sz="800" strike="sngStrike" dirty="0"/>
              <a:t>old dirt baster </a:t>
            </a:r>
            <a:r>
              <a:rPr lang="en-US" sz="800" strike="sngStrike" dirty="0" err="1"/>
              <a:t>oalk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goald</a:t>
            </a:r>
            <a:r>
              <a:rPr lang="en-US" sz="800" strike="sngStrike" dirty="0"/>
              <a:t> teeth </a:t>
            </a:r>
            <a:r>
              <a:rPr lang="en-US" sz="800" strike="sngStrike" dirty="0" err="1"/>
              <a:t>sotre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acroo</a:t>
            </a:r>
            <a:r>
              <a:rPr lang="en-US" sz="800" strike="sngStrike" dirty="0"/>
              <a:t> street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8316" y="790989"/>
            <a:ext cx="12155367" cy="601183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9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1285816"/>
            <a:ext cx="2145323" cy="16089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68923" y="1172308"/>
            <a:ext cx="3223846" cy="20984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913799" y="1285817"/>
            <a:ext cx="2439001" cy="17225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7676" y="1490806"/>
            <a:ext cx="1296208" cy="15175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77" y="1486092"/>
            <a:ext cx="2104018" cy="152222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69" y="3557954"/>
            <a:ext cx="567470" cy="56747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3692769" y="3470031"/>
            <a:ext cx="4161693" cy="31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69839" y="3657023"/>
            <a:ext cx="321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Watching in </a:t>
            </a:r>
            <a:r>
              <a:rPr lang="en-US" strike="sngStrike" dirty="0" err="1"/>
              <a:t>Basement</a:t>
            </a:r>
            <a:r>
              <a:rPr lang="en-US" dirty="0" err="1"/>
              <a:t>.!VIRGINA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52800" y="3630695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41. S&amp;M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97676" y="3815361"/>
            <a:ext cx="788428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652839" y="3913776"/>
            <a:ext cx="64472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Sado</a:t>
            </a:r>
            <a:r>
              <a:rPr lang="en-US" sz="800" dirty="0"/>
              <a:t> </a:t>
            </a:r>
            <a:r>
              <a:rPr lang="en-US" sz="800" dirty="0" err="1"/>
              <a:t>Maso</a:t>
            </a:r>
            <a:endParaRPr lang="en-US" sz="800" dirty="0"/>
          </a:p>
        </p:txBody>
      </p:sp>
      <p:cxnSp>
        <p:nvCxnSpPr>
          <p:cNvPr id="22" name="Straight Connector 21"/>
          <p:cNvCxnSpPr>
            <a:stCxn id="20" idx="1"/>
          </p:cNvCxnSpPr>
          <p:nvPr/>
        </p:nvCxnSpPr>
        <p:spPr>
          <a:xfrm>
            <a:off x="3652839" y="4021498"/>
            <a:ext cx="6893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652839" y="4309436"/>
            <a:ext cx="4161693" cy="31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352800" y="1285816"/>
            <a:ext cx="2168769" cy="1879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446585" y="3485766"/>
            <a:ext cx="4536830" cy="8551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067" y="3501503"/>
            <a:ext cx="464635" cy="620312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>
            <a:off x="7983415" y="3352800"/>
            <a:ext cx="1195754" cy="98810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086232" y="3174689"/>
            <a:ext cx="90922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Beath</a:t>
            </a:r>
            <a:r>
              <a:rPr lang="en-US" sz="800" strike="sngStrike" dirty="0"/>
              <a:t> and </a:t>
            </a:r>
            <a:r>
              <a:rPr lang="en-US" sz="800" strike="sngStrike" dirty="0" err="1"/>
              <a:t>denise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328" y="4515843"/>
            <a:ext cx="470794" cy="348135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24910" y="4863978"/>
            <a:ext cx="274861" cy="190367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2625969" y="4470100"/>
            <a:ext cx="1171707" cy="8052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42" y="2163118"/>
            <a:ext cx="1072349" cy="77582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2656" y="1526760"/>
            <a:ext cx="983700" cy="7116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474" y="1526760"/>
            <a:ext cx="1924480" cy="141030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4586104" y="914400"/>
            <a:ext cx="8403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phil</a:t>
            </a:r>
            <a:r>
              <a:rPr lang="en-US" dirty="0"/>
              <a:t>(</a:t>
            </a:r>
            <a:r>
              <a:rPr lang="en-US" dirty="0" err="1"/>
              <a:t>kim</a:t>
            </a:r>
            <a:r>
              <a:rPr lang="en-US" dirty="0"/>
              <a:t>).</a:t>
            </a:r>
            <a:r>
              <a:rPr lang="en-US" dirty="0" err="1"/>
              <a:t>philpsburg</a:t>
            </a:r>
            <a:endParaRPr lang="en-US" dirty="0"/>
          </a:p>
          <a:p>
            <a:r>
              <a:rPr lang="en-US" dirty="0"/>
              <a:t>DEA(</a:t>
            </a:r>
            <a:r>
              <a:rPr lang="en-US" dirty="0" err="1"/>
              <a:t>mdma</a:t>
            </a:r>
            <a:r>
              <a:rPr lang="en-US" dirty="0"/>
              <a:t>):HOMICIDE:JESUS(</a:t>
            </a:r>
            <a:r>
              <a:rPr lang="en-US" dirty="0" err="1"/>
              <a:t>lutz</a:t>
            </a:r>
            <a:r>
              <a:rPr lang="en-US" dirty="0"/>
              <a:t>).</a:t>
            </a:r>
            <a:r>
              <a:rPr lang="en-US" dirty="0" err="1"/>
              <a:t>IPX.gheoho</a:t>
            </a:r>
            <a:r>
              <a:rPr lang="en-US" dirty="0"/>
              <a:t>(</a:t>
            </a:r>
            <a:r>
              <a:rPr lang="en-US" dirty="0" err="1"/>
              <a:t>micehal</a:t>
            </a:r>
            <a:r>
              <a:rPr lang="en-US" dirty="0"/>
              <a:t>, </a:t>
            </a:r>
            <a:r>
              <a:rPr lang="en-US" dirty="0" err="1"/>
              <a:t>unimog</a:t>
            </a:r>
            <a:r>
              <a:rPr lang="en-US" dirty="0"/>
              <a:t> truck; </a:t>
            </a:r>
            <a:r>
              <a:rPr lang="en-US" dirty="0" err="1"/>
              <a:t>graben-neudorf</a:t>
            </a:r>
            <a:r>
              <a:rPr lang="en-US" dirty="0"/>
              <a:t>)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91354" y="914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1997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652839" y="1652954"/>
            <a:ext cx="7917838" cy="1241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652839" y="1840129"/>
            <a:ext cx="7917838" cy="3191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22" y="2489233"/>
            <a:ext cx="977663" cy="71645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7622656" y="776158"/>
            <a:ext cx="1103449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IMPROT</a:t>
            </a:r>
            <a:r>
              <a:rPr lang="en-US" dirty="0"/>
              <a:t> </a:t>
            </a:r>
            <a:r>
              <a:rPr lang="en-US" strike="sngStrike" dirty="0"/>
              <a:t>school</a:t>
            </a:r>
            <a:r>
              <a:rPr lang="en-US" dirty="0"/>
              <a:t>   </a:t>
            </a:r>
            <a:r>
              <a:rPr lang="en-US" strike="sngStrike" dirty="0"/>
              <a:t>“Ade</a:t>
            </a:r>
            <a:r>
              <a:rPr lang="en-US" dirty="0"/>
              <a:t>” HOCM:LUX</a:t>
            </a:r>
            <a:r>
              <a:rPr lang="en-US" strike="sngStrike" dirty="0"/>
              <a:t>(</a:t>
            </a:r>
            <a:r>
              <a:rPr lang="en-US" strike="sngStrike" dirty="0" err="1"/>
              <a:t>jasmin,lechner</a:t>
            </a:r>
            <a:r>
              <a:rPr lang="en-US" strike="sngStrike" dirty="0"/>
              <a:t>(</a:t>
            </a:r>
            <a:r>
              <a:rPr lang="en-US" strike="sngStrike" dirty="0" err="1"/>
              <a:t>tnral</a:t>
            </a:r>
            <a:r>
              <a:rPr lang="en-US" strike="sngStrike" dirty="0"/>
              <a:t>) dead body)</a:t>
            </a:r>
            <a:r>
              <a:rPr lang="en-US" dirty="0"/>
              <a:t> </a:t>
            </a:r>
            <a:r>
              <a:rPr lang="en-US" strike="sngStrike" dirty="0"/>
              <a:t>Thomas-is-dieter: means </a:t>
            </a:r>
            <a:r>
              <a:rPr lang="en-US" strike="sngStrike" dirty="0" err="1"/>
              <a:t>adolfph</a:t>
            </a:r>
            <a:r>
              <a:rPr lang="en-US" strike="sngStrike" dirty="0"/>
              <a:t>(</a:t>
            </a:r>
            <a:r>
              <a:rPr lang="en-US" strike="sngStrike" dirty="0" err="1"/>
              <a:t>ade</a:t>
            </a:r>
            <a:r>
              <a:rPr lang="en-US" strike="sngStrike" dirty="0"/>
              <a:t>; </a:t>
            </a:r>
            <a:r>
              <a:rPr lang="en-US" strike="sngStrike" dirty="0" err="1"/>
              <a:t>goodbuy</a:t>
            </a:r>
            <a:r>
              <a:rPr lang="en-US" strike="sngStrike" dirty="0"/>
              <a:t>)</a:t>
            </a:r>
          </a:p>
          <a:p>
            <a:r>
              <a:rPr lang="en-US" sz="800" strike="sngStrike" dirty="0"/>
              <a:t>HOMCEI:MAYRO </a:t>
            </a:r>
            <a:r>
              <a:rPr lang="en-US" sz="800" strike="sngStrike" dirty="0" err="1"/>
              <a:t>ade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jasmin</a:t>
            </a:r>
            <a:r>
              <a:rPr lang="en-US" sz="800" strike="sngStrike" dirty="0"/>
              <a:t>   </a:t>
            </a:r>
            <a:r>
              <a:rPr lang="en-US" sz="800" strike="sngStrike" dirty="0" err="1"/>
              <a:t>katy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bodn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maddona</a:t>
            </a:r>
            <a:r>
              <a:rPr lang="en-US" sz="800" strike="sngStrike" dirty="0"/>
              <a:t>   </a:t>
            </a:r>
            <a:r>
              <a:rPr lang="en-US" sz="800" strike="sngStrike" dirty="0" err="1"/>
              <a:t>airana</a:t>
            </a:r>
            <a:r>
              <a:rPr lang="en-US" sz="800" strike="sngStrike" dirty="0"/>
              <a:t> johns/</a:t>
            </a:r>
            <a:r>
              <a:rPr lang="en-US" sz="800" strike="sngStrike" dirty="0" err="1"/>
              <a:t>stephe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lang</a:t>
            </a:r>
            <a:endParaRPr lang="en-US" sz="800" strike="sngStrike" dirty="0"/>
          </a:p>
        </p:txBody>
      </p:sp>
      <p:sp>
        <p:nvSpPr>
          <p:cNvPr id="49" name="TextBox 48"/>
          <p:cNvSpPr txBox="1"/>
          <p:nvPr/>
        </p:nvSpPr>
        <p:spPr>
          <a:xfrm>
            <a:off x="3913035" y="3129151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v1, v2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4293638" y="2535760"/>
            <a:ext cx="52191" cy="81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00527" y="3097676"/>
            <a:ext cx="306053" cy="294282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H="1">
            <a:off x="3797676" y="3205688"/>
            <a:ext cx="1296208" cy="1081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30853" y="3113754"/>
            <a:ext cx="201791" cy="25077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4747310" y="3086072"/>
            <a:ext cx="76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v3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555450" y="3107109"/>
            <a:ext cx="225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WWI.VIRIGNA.MARY[]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 flipV="1">
            <a:off x="738554" y="3156439"/>
            <a:ext cx="4131285" cy="968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77" y="3988513"/>
            <a:ext cx="758271" cy="39003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>
            <a:off x="213087" y="3967159"/>
            <a:ext cx="1342363" cy="502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84410" y="3657023"/>
            <a:ext cx="3270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!41.§Prostettion Law</a:t>
            </a:r>
          </a:p>
          <a:p>
            <a:endParaRPr lang="en-US" dirty="0"/>
          </a:p>
          <a:p>
            <a:r>
              <a:rPr lang="en-US" dirty="0"/>
              <a:t>(</a:t>
            </a:r>
            <a:r>
              <a:rPr lang="en-US" strike="sngStrike" dirty="0"/>
              <a:t>gun to head </a:t>
            </a:r>
            <a:r>
              <a:rPr lang="en-US" strike="sngStrike" dirty="0" err="1"/>
              <a:t>pissin</a:t>
            </a:r>
            <a:r>
              <a:rPr lang="en-US" strike="sngStrike" dirty="0"/>
              <a:t> 11pm, park2)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13087" y="4623116"/>
            <a:ext cx="1888659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Auschwitz.St</a:t>
            </a:r>
            <a:r>
              <a:rPr lang="en-US" dirty="0">
                <a:solidFill>
                  <a:schemeClr val="bg1"/>
                </a:solidFill>
              </a:rPr>
              <a:t>. Nick</a:t>
            </a:r>
            <a:endParaRPr lang="en-US" strike="sngStrike" dirty="0"/>
          </a:p>
        </p:txBody>
      </p:sp>
      <p:sp>
        <p:nvSpPr>
          <p:cNvPr id="65" name="Rectangle 64"/>
          <p:cNvSpPr/>
          <p:nvPr/>
        </p:nvSpPr>
        <p:spPr>
          <a:xfrm>
            <a:off x="216806" y="4956637"/>
            <a:ext cx="207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Street </a:t>
            </a:r>
            <a:r>
              <a:rPr lang="en-US" strike="sngStrike" dirty="0" err="1"/>
              <a:t>CrimFrighting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1066799" y="5054345"/>
            <a:ext cx="597876" cy="52584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B</a:t>
            </a:r>
          </a:p>
        </p:txBody>
      </p:sp>
      <p:cxnSp>
        <p:nvCxnSpPr>
          <p:cNvPr id="68" name="Straight Connector 67"/>
          <p:cNvCxnSpPr/>
          <p:nvPr/>
        </p:nvCxnSpPr>
        <p:spPr>
          <a:xfrm flipH="1" flipV="1">
            <a:off x="468923" y="5054345"/>
            <a:ext cx="1611923" cy="5258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84410" y="3685246"/>
            <a:ext cx="2214612" cy="18949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39979" y="3978829"/>
            <a:ext cx="14055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</a:p>
          <a:p>
            <a:r>
              <a:rPr lang="en-US" sz="1000" strike="sngStrike" dirty="0" err="1"/>
              <a:t>subsumed</a:t>
            </a:r>
            <a:r>
              <a:rPr lang="en-US" dirty="0" err="1"/>
              <a:t>.CPVA</a:t>
            </a:r>
            <a:r>
              <a:rPr lang="en-US" dirty="0"/>
              <a:t> §PREA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561125" y="810391"/>
            <a:ext cx="8583983" cy="6050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601883" y="1419415"/>
            <a:ext cx="8543226" cy="1687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/>
          <p:cNvCxnSpPr>
            <a:stCxn id="52" idx="1"/>
          </p:cNvCxnSpPr>
          <p:nvPr/>
        </p:nvCxnSpPr>
        <p:spPr>
          <a:xfrm flipH="1">
            <a:off x="1184031" y="3244817"/>
            <a:ext cx="3416496" cy="2105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864" y="3127187"/>
            <a:ext cx="333633" cy="489667"/>
          </a:xfrm>
          <a:prstGeom prst="rect">
            <a:avLst/>
          </a:prstGeom>
        </p:spPr>
      </p:pic>
      <p:cxnSp>
        <p:nvCxnSpPr>
          <p:cNvPr id="76" name="Straight Connector 75"/>
          <p:cNvCxnSpPr/>
          <p:nvPr/>
        </p:nvCxnSpPr>
        <p:spPr>
          <a:xfrm>
            <a:off x="654112" y="3270738"/>
            <a:ext cx="788662" cy="2150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415531" y="2989888"/>
            <a:ext cx="22262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z="800" strike="sngStrike" dirty="0"/>
              <a:t>Winer/</a:t>
            </a:r>
            <a:r>
              <a:rPr lang="en-US" sz="800" strike="sngStrike" dirty="0" err="1"/>
              <a:t>mushiani</a:t>
            </a:r>
            <a:r>
              <a:rPr lang="en-US" sz="800" dirty="0" err="1"/>
              <a:t>.DEA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mdma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/>
              <a:t>“</a:t>
            </a:r>
            <a:r>
              <a:rPr lang="en-US" sz="800" strike="sngStrike" dirty="0" err="1"/>
              <a:t>Tottosie</a:t>
            </a:r>
            <a:r>
              <a:rPr lang="en-US" sz="800" strike="sngStrike" dirty="0"/>
              <a:t>””Penis” und “</a:t>
            </a:r>
            <a:r>
              <a:rPr lang="en-US" sz="800" strike="sngStrike" dirty="0" err="1"/>
              <a:t>Scheide</a:t>
            </a:r>
            <a:r>
              <a:rPr lang="en-US" sz="800" strike="sngStrike" dirty="0"/>
              <a:t>”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-65708" y="3151988"/>
            <a:ext cx="11576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June</a:t>
            </a:r>
          </a:p>
          <a:p>
            <a:endParaRPr lang="en-US" dirty="0"/>
          </a:p>
          <a:p>
            <a:r>
              <a:rPr lang="en-US" dirty="0"/>
              <a:t>December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-65445" y="3409515"/>
            <a:ext cx="2165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Think Time 6 Months</a:t>
            </a: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34091" y="3327653"/>
            <a:ext cx="326607" cy="249758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037" y="3313890"/>
            <a:ext cx="559441" cy="316206"/>
          </a:xfrm>
          <a:prstGeom prst="rect">
            <a:avLst/>
          </a:prstGeom>
        </p:spPr>
      </p:pic>
      <p:cxnSp>
        <p:nvCxnSpPr>
          <p:cNvPr id="84" name="Straight Connector 83"/>
          <p:cNvCxnSpPr/>
          <p:nvPr/>
        </p:nvCxnSpPr>
        <p:spPr>
          <a:xfrm>
            <a:off x="579002" y="3339915"/>
            <a:ext cx="1820020" cy="218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91287" y="3274911"/>
            <a:ext cx="1502518" cy="4280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 flipV="1">
            <a:off x="184410" y="3577411"/>
            <a:ext cx="729389" cy="394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813889" y="3435603"/>
            <a:ext cx="3148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PENGON.WW2.BASE.PAUL.</a:t>
            </a:r>
          </a:p>
          <a:p>
            <a:r>
              <a:rPr lang="en-US" dirty="0"/>
              <a:t>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cocaint</a:t>
            </a:r>
            <a:r>
              <a:rPr lang="en-US" sz="800" strike="sngStrike" dirty="0"/>
              <a:t>)</a:t>
            </a:r>
            <a:r>
              <a:rPr lang="en-US" strike="sngStrike" dirty="0"/>
              <a:t>.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gheoh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strike="sngStrike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dell.client.uhse</a:t>
            </a:r>
            <a:r>
              <a:rPr lang="en-US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067548" y="4081121"/>
            <a:ext cx="33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CHECKPOINT CHALREI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appe.steve</a:t>
            </a:r>
            <a:r>
              <a:rPr lang="en-US" sz="800" strike="sngStrike" dirty="0"/>
              <a:t> store)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8055825" y="4292220"/>
            <a:ext cx="63130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 !HOMCE:BORIS!HOMCE:REDHAIR:IPX</a:t>
            </a:r>
          </a:p>
          <a:p>
            <a:r>
              <a:rPr lang="en-US" dirty="0"/>
              <a:t>CHECKPONT </a:t>
            </a:r>
            <a:r>
              <a:rPr lang="en-US" dirty="0" err="1"/>
              <a:t>CHARLIE.</a:t>
            </a:r>
            <a:r>
              <a:rPr lang="en-US" strike="sngStrike" dirty="0" err="1"/>
              <a:t>ghoehboehv</a:t>
            </a:r>
            <a:r>
              <a:rPr lang="en-US" strike="sngStrike" dirty="0"/>
              <a:t>(</a:t>
            </a:r>
            <a:r>
              <a:rPr lang="en-US" strike="sngStrike" dirty="0" err="1"/>
              <a:t>micehbach</a:t>
            </a:r>
            <a:r>
              <a:rPr lang="en-US" dirty="0"/>
              <a:t>)   IPX CPVA</a:t>
            </a:r>
            <a:r>
              <a:rPr lang="en-US" sz="800" strike="sngStrike" dirty="0"/>
              <a:t>(wolf(</a:t>
            </a:r>
            <a:r>
              <a:rPr lang="en-US" sz="800" strike="sngStrike" dirty="0" err="1"/>
              <a:t>schlucht</a:t>
            </a:r>
            <a:r>
              <a:rPr lang="en-US" sz="800" strike="sngStrike" dirty="0"/>
              <a:t>)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8124090" y="3485026"/>
            <a:ext cx="3964310" cy="13325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8606356" y="3752330"/>
            <a:ext cx="326989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CHECKPOINT CHARLIE(SALES)</a:t>
            </a:r>
            <a:r>
              <a:rPr lang="en-US" dirty="0"/>
              <a:t>: </a:t>
            </a:r>
            <a:r>
              <a:rPr lang="en-US" sz="800" strike="sngStrike" dirty="0"/>
              <a:t>Hello </a:t>
            </a:r>
            <a:r>
              <a:rPr lang="en-US" sz="800" strike="sngStrike" dirty="0" err="1"/>
              <a:t>Beathe</a:t>
            </a:r>
            <a:r>
              <a:rPr lang="en-US" sz="800" strike="sngStrike" dirty="0"/>
              <a:t> at Shoes Sales; </a:t>
            </a:r>
            <a:r>
              <a:rPr lang="en-US" sz="800" strike="sngStrike" dirty="0" err="1"/>
              <a:t>Beath</a:t>
            </a:r>
            <a:r>
              <a:rPr lang="en-US" sz="800" strike="sngStrike" dirty="0"/>
              <a:t> I am with Stefan. 0.1 </a:t>
            </a:r>
            <a:r>
              <a:rPr lang="en-US" sz="800" strike="sngStrike" dirty="0" err="1"/>
              <a:t>sieltn</a:t>
            </a:r>
            <a:r>
              <a:rPr lang="en-US" sz="800" strike="sngStrike" dirty="0"/>
              <a:t> you </a:t>
            </a:r>
            <a:r>
              <a:rPr lang="en-US" sz="800" strike="sngStrike" dirty="0" err="1"/>
              <a:t>teake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cocian</a:t>
            </a:r>
            <a:r>
              <a:rPr lang="en-US" sz="800" strike="sngStrike" dirty="0"/>
              <a:t> with Stefan? Do want to by vans? And go away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618034" y="717750"/>
            <a:ext cx="4717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	</a:t>
            </a:r>
            <a:r>
              <a:rPr lang="en-US" strike="sngStrike" dirty="0"/>
              <a:t>soviet </a:t>
            </a:r>
            <a:r>
              <a:rPr lang="en-US" strike="sngStrike" dirty="0" err="1"/>
              <a:t>prisoin</a:t>
            </a:r>
            <a:r>
              <a:rPr lang="en-US" strike="sngStrike" dirty="0"/>
              <a:t> </a:t>
            </a:r>
            <a:r>
              <a:rPr lang="en-US" dirty="0"/>
              <a:t>IPX</a:t>
            </a:r>
          </a:p>
          <a:p>
            <a:r>
              <a:rPr lang="en-US" dirty="0"/>
              <a:t>!MLK.CPVA.VIRIN.MARY(</a:t>
            </a:r>
            <a:r>
              <a:rPr lang="en-US" strike="sngStrike" dirty="0" err="1"/>
              <a:t>basement.SchulzPrison</a:t>
            </a:r>
            <a:r>
              <a:rPr lang="en-US" dirty="0"/>
              <a:t>)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849072" y="5736510"/>
            <a:ext cx="233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&lt;&lt;Dev&gt;&gt;.VIRGIN.MARY</a:t>
            </a:r>
          </a:p>
        </p:txBody>
      </p:sp>
      <p:cxnSp>
        <p:nvCxnSpPr>
          <p:cNvPr id="97" name="Straight Connector 96"/>
          <p:cNvCxnSpPr/>
          <p:nvPr/>
        </p:nvCxnSpPr>
        <p:spPr>
          <a:xfrm flipV="1">
            <a:off x="213087" y="5620716"/>
            <a:ext cx="11875313" cy="88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V="1">
            <a:off x="274977" y="6101944"/>
            <a:ext cx="11875313" cy="88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489012" y="6479023"/>
            <a:ext cx="392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ATOMLCOCK(&lt;&lt;stage&gt;&gt;).VIRGINA.MARY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0" y="786260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1996-8</a:t>
            </a: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293638" y="1573368"/>
            <a:ext cx="1028639" cy="97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flipV="1">
            <a:off x="1819890" y="1609264"/>
            <a:ext cx="1028639" cy="977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478035" y="5736510"/>
            <a:ext cx="978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michelle</a:t>
            </a:r>
            <a:endParaRPr lang="en-US" dirty="0"/>
          </a:p>
        </p:txBody>
      </p:sp>
      <p:sp>
        <p:nvSpPr>
          <p:cNvPr id="106" name="Rectangle 105"/>
          <p:cNvSpPr/>
          <p:nvPr/>
        </p:nvSpPr>
        <p:spPr>
          <a:xfrm>
            <a:off x="6449994" y="6313982"/>
            <a:ext cx="779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emma</a:t>
            </a:r>
            <a:endParaRPr lang="en-US" dirty="0"/>
          </a:p>
        </p:txBody>
      </p:sp>
      <p:cxnSp>
        <p:nvCxnSpPr>
          <p:cNvPr id="108" name="Straight Connector 107"/>
          <p:cNvCxnSpPr/>
          <p:nvPr/>
        </p:nvCxnSpPr>
        <p:spPr>
          <a:xfrm>
            <a:off x="6374286" y="5749669"/>
            <a:ext cx="1440246" cy="277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>
            <a:off x="6449994" y="6190366"/>
            <a:ext cx="779381" cy="6676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8032623" y="5731849"/>
            <a:ext cx="4599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SQ.HOCME:SUNSTHORE(</a:t>
            </a:r>
            <a:r>
              <a:rPr lang="en-US" sz="800" strike="sngStrike" dirty="0"/>
              <a:t> I have a sunstroke; show I have sex with person?)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712994" y="575785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547944" y="645400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011235" y="6067004"/>
            <a:ext cx="57259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20Y/25Y</a:t>
            </a:r>
          </a:p>
        </p:txBody>
      </p:sp>
      <p:sp>
        <p:nvSpPr>
          <p:cNvPr id="115" name="Oval 114"/>
          <p:cNvSpPr/>
          <p:nvPr/>
        </p:nvSpPr>
        <p:spPr>
          <a:xfrm>
            <a:off x="10644554" y="5580185"/>
            <a:ext cx="152400" cy="17767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116" name="Oval 115"/>
          <p:cNvSpPr/>
          <p:nvPr/>
        </p:nvSpPr>
        <p:spPr>
          <a:xfrm>
            <a:off x="10679723" y="5731086"/>
            <a:ext cx="117231" cy="15729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/>
          <p:cNvSpPr txBox="1"/>
          <p:nvPr/>
        </p:nvSpPr>
        <p:spPr>
          <a:xfrm>
            <a:off x="1865151" y="5673040"/>
            <a:ext cx="26741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!ATOMCLOCI(max-plank-</a:t>
            </a:r>
            <a:r>
              <a:rPr lang="en-US" sz="800" dirty="0" err="1"/>
              <a:t>strass,ottohan</a:t>
            </a:r>
            <a:r>
              <a:rPr lang="en-US" sz="800" dirty="0"/>
              <a:t>-</a:t>
            </a:r>
            <a:r>
              <a:rPr lang="en-US" sz="800" dirty="0" err="1"/>
              <a:t>sta,carl-benstrasse</a:t>
            </a:r>
            <a:r>
              <a:rPr lang="en-US" sz="800" dirty="0"/>
              <a:t>)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-16148" y="772552"/>
            <a:ext cx="12161255" cy="60854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81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61" y="1903686"/>
            <a:ext cx="4831861" cy="27052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753" y="5051606"/>
            <a:ext cx="2073808" cy="1380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386" y="4949973"/>
            <a:ext cx="1481658" cy="148165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6213231" y="5146431"/>
            <a:ext cx="5814646" cy="10081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752492" y="4949973"/>
            <a:ext cx="4808960" cy="165759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52492" y="1137138"/>
            <a:ext cx="191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 err="1"/>
              <a:t>schulz</a:t>
            </a:r>
            <a:r>
              <a:rPr lang="en-US" dirty="0"/>
              <a:t>  </a:t>
            </a:r>
            <a:r>
              <a:rPr lang="en-US" sz="800" strike="sngStrike" dirty="0" err="1"/>
              <a:t>laura</a:t>
            </a:r>
            <a:endParaRPr lang="en-US" sz="800" strike="sngStrike" dirty="0"/>
          </a:p>
        </p:txBody>
      </p:sp>
      <p:sp>
        <p:nvSpPr>
          <p:cNvPr id="12" name="TextBox 11"/>
          <p:cNvSpPr txBox="1"/>
          <p:nvPr/>
        </p:nvSpPr>
        <p:spPr>
          <a:xfrm>
            <a:off x="9263296" y="1055786"/>
            <a:ext cx="1178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§Theft Life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769" y="788432"/>
            <a:ext cx="1190737" cy="89543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955297" y="1580109"/>
            <a:ext cx="395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full house joey's apartment in basement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9987796" y="1201958"/>
            <a:ext cx="1289804" cy="4869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9693" y="2637276"/>
            <a:ext cx="1161905" cy="1238095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23010" y="1903686"/>
            <a:ext cx="5490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1366 marlin </a:t>
            </a:r>
            <a:r>
              <a:rPr lang="en-US" dirty="0" err="1"/>
              <a:t>ave</a:t>
            </a:r>
            <a:r>
              <a:rPr lang="en-US" dirty="0"/>
              <a:t> foster city, to </a:t>
            </a:r>
            <a:r>
              <a:rPr lang="en-US" dirty="0" err="1"/>
              <a:t>webster</a:t>
            </a:r>
            <a:r>
              <a:rPr lang="en-US" dirty="0"/>
              <a:t> street san </a:t>
            </a:r>
            <a:r>
              <a:rPr lang="en-US" dirty="0" err="1"/>
              <a:t>francco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64123" y="6272368"/>
            <a:ext cx="32073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POLCIE SIRENS: 9:26AM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926123" y="1683866"/>
            <a:ext cx="5040923" cy="24426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36601" y="1802550"/>
            <a:ext cx="5262122" cy="22301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752491" y="765298"/>
            <a:ext cx="5035541" cy="10833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0" y="788432"/>
            <a:ext cx="12310667" cy="6035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922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54" y="3550171"/>
            <a:ext cx="975946" cy="9170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929" y="2497016"/>
            <a:ext cx="682071" cy="49346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5029200" y="2063262"/>
            <a:ext cx="1683727" cy="1031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225686" y="2275360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Adam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0623" y="1043213"/>
            <a:ext cx="2403231" cy="4337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GENSIS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827" y="2127006"/>
            <a:ext cx="645436" cy="527539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V="1">
            <a:off x="7877908" y="1875692"/>
            <a:ext cx="966355" cy="8680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408" y="2260173"/>
            <a:ext cx="967154" cy="96715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" y="1930714"/>
            <a:ext cx="1892816" cy="189281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370903" y="2697179"/>
            <a:ext cx="4011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HOMCIDE:LUX:!LUXEMBURG </a:t>
            </a:r>
            <a:r>
              <a:rPr lang="en-US" dirty="0" err="1"/>
              <a:t>switzerland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903" y="2977447"/>
            <a:ext cx="4633677" cy="87708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5503179" y="1120636"/>
            <a:ext cx="1508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“</a:t>
            </a:r>
            <a:r>
              <a:rPr lang="en-US" sz="2000" b="1" dirty="0" err="1"/>
              <a:t>sabotoage</a:t>
            </a:r>
            <a:r>
              <a:rPr lang="en-US" sz="2000" b="1" dirty="0"/>
              <a:t>”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V="1">
            <a:off x="5413929" y="1043213"/>
            <a:ext cx="1209076" cy="832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754923" y="1758462"/>
            <a:ext cx="10932985" cy="117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8034713" y="4189142"/>
            <a:ext cx="387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1994 41!§Theft </a:t>
            </a:r>
            <a:r>
              <a:rPr lang="en-US" sz="800" strike="sngStrike" dirty="0"/>
              <a:t>10DM kitchen </a:t>
            </a:r>
            <a:r>
              <a:rPr lang="en-US" sz="800" strike="sngStrike" dirty="0" err="1"/>
              <a:t>cleing</a:t>
            </a:r>
            <a:endParaRPr lang="en-US" sz="800" strike="sngStrike" dirty="0"/>
          </a:p>
          <a:p>
            <a:r>
              <a:rPr lang="en-US" dirty="0"/>
              <a:t>VIRAING MARY  </a:t>
            </a:r>
            <a:r>
              <a:rPr lang="en-US" sz="800" strike="sngStrike" dirty="0" err="1"/>
              <a:t>marmor</a:t>
            </a:r>
            <a:r>
              <a:rPr lang="en-US" sz="800" strike="sngStrike" dirty="0"/>
              <a:t> safe 5DM/ 10MD unlimited </a:t>
            </a:r>
            <a:r>
              <a:rPr lang="en-US" sz="800" strike="sngStrike" dirty="0" err="1"/>
              <a:t>kichen</a:t>
            </a:r>
            <a:r>
              <a:rPr lang="en-US" sz="800" strike="sngStrike" dirty="0"/>
              <a:t> cleaning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158159" y="6091121"/>
            <a:ext cx="24058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beast boy jumping</a:t>
            </a:r>
          </a:p>
          <a:p>
            <a:r>
              <a:rPr lang="en-US" dirty="0"/>
              <a:t>beast boy base jumping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4700954" y="5556738"/>
            <a:ext cx="2883877" cy="490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40" y="4943828"/>
            <a:ext cx="1429123" cy="1070463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2390408" y="1875692"/>
            <a:ext cx="1067900" cy="1506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238871" y="2063262"/>
            <a:ext cx="58618" cy="4560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194492" y="1793036"/>
            <a:ext cx="58618" cy="4560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V="1">
            <a:off x="7033673" y="5080134"/>
            <a:ext cx="2215835" cy="8446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773459" y="4866997"/>
            <a:ext cx="2215835" cy="84463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413929" y="1413481"/>
            <a:ext cx="306846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800" dirty="0" err="1"/>
              <a:t>Strory</a:t>
            </a:r>
            <a:r>
              <a:rPr lang="en-US" sz="800" dirty="0"/>
              <a:t> Development of Soviet </a:t>
            </a:r>
            <a:r>
              <a:rPr lang="en-US" sz="800" dirty="0" err="1"/>
              <a:t>Prsion</a:t>
            </a:r>
            <a:endParaRPr lang="en-US" sz="800" dirty="0"/>
          </a:p>
          <a:p>
            <a:pPr marL="285750" indent="-285750">
              <a:buFontTx/>
              <a:buChar char="-"/>
            </a:pPr>
            <a:r>
              <a:rPr lang="en-US" sz="800" dirty="0" err="1"/>
              <a:t>Strroy</a:t>
            </a:r>
            <a:r>
              <a:rPr lang="en-US" sz="800" dirty="0"/>
              <a:t> </a:t>
            </a:r>
            <a:r>
              <a:rPr lang="en-US" sz="800" dirty="0" err="1"/>
              <a:t>Develpmetn</a:t>
            </a:r>
            <a:r>
              <a:rPr lang="en-US" sz="800" dirty="0"/>
              <a:t> of Ronal Regan </a:t>
            </a:r>
            <a:r>
              <a:rPr lang="en-US" sz="800" dirty="0" err="1"/>
              <a:t>Cehck</a:t>
            </a:r>
            <a:r>
              <a:rPr lang="en-US" sz="800" dirty="0"/>
              <a:t> point </a:t>
            </a:r>
            <a:r>
              <a:rPr lang="en-US" sz="800" dirty="0" err="1"/>
              <a:t>Chalrie</a:t>
            </a:r>
            <a:r>
              <a:rPr lang="en-US" sz="800" dirty="0"/>
              <a:t> (after</a:t>
            </a:r>
            <a:r>
              <a:rPr lang="en-US" dirty="0"/>
              <a:t>)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0522" y="847954"/>
            <a:ext cx="1102809" cy="84864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770613" y="5673074"/>
            <a:ext cx="13388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eisbaren</a:t>
            </a:r>
            <a:r>
              <a:rPr lang="en-US" sz="800" strike="sngStrike" dirty="0"/>
              <a:t> berlin </a:t>
            </a:r>
            <a:r>
              <a:rPr lang="en-US" sz="800" strike="sngStrike" dirty="0" err="1"/>
              <a:t>schwimmen</a:t>
            </a:r>
            <a:endParaRPr lang="en-US" sz="800" strike="sngStrike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032" y="6014291"/>
            <a:ext cx="841557" cy="47284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538" y="6025500"/>
            <a:ext cx="690358" cy="45940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114" y="5840131"/>
            <a:ext cx="706482" cy="52918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800489" y="528931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-40(C)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889816" y="5240856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-15(C)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36752" y="5240856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-40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9211" y="5833069"/>
            <a:ext cx="1076190" cy="676190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339969" y="5780796"/>
            <a:ext cx="1456882" cy="842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67675" y="5240856"/>
            <a:ext cx="3841766" cy="13869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 flipV="1">
            <a:off x="636752" y="5289312"/>
            <a:ext cx="3302202" cy="10799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589211" y="5353594"/>
            <a:ext cx="3163953" cy="9927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5146431" y="1043213"/>
            <a:ext cx="2268709" cy="4775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511473" y="1172127"/>
            <a:ext cx="2881791" cy="6140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2848" y="2887929"/>
            <a:ext cx="320818" cy="457337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 flipV="1">
            <a:off x="6221415" y="2697179"/>
            <a:ext cx="812258" cy="7979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2074358" y="2275788"/>
            <a:ext cx="1506537" cy="94691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7285561" y="1930714"/>
            <a:ext cx="4727650" cy="479392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255110" y="2620991"/>
            <a:ext cx="877335" cy="8736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221220" y="3501533"/>
            <a:ext cx="1004466" cy="9969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6253110" y="3543115"/>
            <a:ext cx="905049" cy="9553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6347888" y="2760237"/>
            <a:ext cx="738503" cy="6183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253110" y="3772857"/>
            <a:ext cx="822175" cy="454254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H="1" flipV="1">
            <a:off x="8034713" y="2063262"/>
            <a:ext cx="954581" cy="557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1956537" y="863788"/>
            <a:ext cx="10235463" cy="59942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275" y="2500312"/>
            <a:ext cx="2457450" cy="1857375"/>
          </a:xfrm>
          <a:prstGeom prst="rect">
            <a:avLst/>
          </a:prstGeom>
        </p:spPr>
      </p:pic>
      <p:sp>
        <p:nvSpPr>
          <p:cNvPr id="89" name="TextBox 88"/>
          <p:cNvSpPr txBox="1"/>
          <p:nvPr/>
        </p:nvSpPr>
        <p:spPr>
          <a:xfrm>
            <a:off x="7644547" y="2897607"/>
            <a:ext cx="2450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Before the Soccer Game</a:t>
            </a: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93379" y="773871"/>
            <a:ext cx="7383885" cy="5814809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10471509" y="6293470"/>
            <a:ext cx="865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NixDorf</a:t>
            </a:r>
            <a:r>
              <a:rPr lang="en-US" sz="800" strike="sngStrike" dirty="0"/>
              <a:t>, </a:t>
            </a:r>
            <a:r>
              <a:rPr lang="en-US" sz="800" strike="sngStrike" dirty="0" err="1"/>
              <a:t>WalDof</a:t>
            </a:r>
            <a:endParaRPr lang="en-US" sz="800" strike="sngStrike" dirty="0"/>
          </a:p>
          <a:p>
            <a:r>
              <a:rPr lang="en-US" sz="800" strike="sngStrike" dirty="0" err="1"/>
              <a:t>Biomant</a:t>
            </a:r>
            <a:r>
              <a:rPr lang="en-US" sz="800" strike="sngStrike" dirty="0"/>
              <a:t> Gould</a:t>
            </a:r>
          </a:p>
        </p:txBody>
      </p:sp>
      <p:cxnSp>
        <p:nvCxnSpPr>
          <p:cNvPr id="94" name="Straight Connector 93"/>
          <p:cNvCxnSpPr/>
          <p:nvPr/>
        </p:nvCxnSpPr>
        <p:spPr>
          <a:xfrm>
            <a:off x="10310310" y="6250715"/>
            <a:ext cx="1072525" cy="40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356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61" y="1903686"/>
            <a:ext cx="4831861" cy="27052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30261" y="647876"/>
            <a:ext cx="337964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IMPORT</a:t>
            </a:r>
          </a:p>
          <a:p>
            <a:r>
              <a:rPr lang="en-US" dirty="0"/>
              <a:t> </a:t>
            </a:r>
            <a:r>
              <a:rPr lang="en-US" strike="sngStrike" dirty="0"/>
              <a:t>soviet </a:t>
            </a:r>
            <a:r>
              <a:rPr lang="en-US" strike="sngStrike" dirty="0" err="1"/>
              <a:t>prsion</a:t>
            </a:r>
            <a:r>
              <a:rPr lang="en-US" dirty="0"/>
              <a:t>   AND </a:t>
            </a:r>
            <a:r>
              <a:rPr lang="en-US" strike="sngStrike" dirty="0"/>
              <a:t>Schultz prison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39354" y="1459790"/>
            <a:ext cx="2930769" cy="3338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01815" y="2020916"/>
            <a:ext cx="2053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HOMICID:ur_ur_opi</a:t>
            </a:r>
            <a:endParaRPr lang="en-US" dirty="0"/>
          </a:p>
          <a:p>
            <a:r>
              <a:rPr lang="en-US" sz="800" strike="sngStrike" dirty="0"/>
              <a:t>!</a:t>
            </a:r>
            <a:r>
              <a:rPr lang="en-US" sz="800" strike="sngStrike" dirty="0" err="1"/>
              <a:t>PAUL,PAUL.Sr</a:t>
            </a:r>
            <a:endParaRPr lang="en-US" sz="800" strike="sngStrike" dirty="0"/>
          </a:p>
          <a:p>
            <a:r>
              <a:rPr lang="en-US" strike="sngStrike" dirty="0"/>
              <a:t>!Phil(</a:t>
            </a:r>
            <a:r>
              <a:rPr lang="en-US" strike="sngStrike" dirty="0" err="1"/>
              <a:t>kim</a:t>
            </a:r>
            <a:r>
              <a:rPr lang="en-US" strike="sngStrike" dirty="0"/>
              <a:t>)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2801815" y="2180492"/>
            <a:ext cx="20814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H="1">
            <a:off x="4349262" y="1496539"/>
            <a:ext cx="785446" cy="369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688123" y="202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815" y="2945564"/>
            <a:ext cx="3630748" cy="2029567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4161692" y="3458308"/>
            <a:ext cx="721558" cy="2110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86861" y="6245708"/>
            <a:ext cx="2158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Repaired</a:t>
            </a:r>
            <a:r>
              <a:rPr lang="en-US" dirty="0"/>
              <a:t>: 000.tw.pns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66" y="2790357"/>
            <a:ext cx="3720526" cy="20556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0" y="822362"/>
            <a:ext cx="12192000" cy="60356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543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CF28340-37B5-4D12-8017-C653F08585E7}"/>
              </a:ext>
            </a:extLst>
          </p:cNvPr>
          <p:cNvSpPr/>
          <p:nvPr/>
        </p:nvSpPr>
        <p:spPr>
          <a:xfrm>
            <a:off x="0" y="0"/>
            <a:ext cx="12192000" cy="619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FBI</a:t>
            </a:r>
          </a:p>
          <a:p>
            <a:pPr algn="ctr"/>
            <a:r>
              <a:rPr lang="en-US" sz="800" dirty="0"/>
              <a:t>Partner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DBFBD6-007A-4DDE-9373-998734011DAE}"/>
              </a:ext>
            </a:extLst>
          </p:cNvPr>
          <p:cNvSpPr/>
          <p:nvPr/>
        </p:nvSpPr>
        <p:spPr>
          <a:xfrm>
            <a:off x="0" y="582832"/>
            <a:ext cx="12192000" cy="1201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development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2B035-E672-4D70-A6DA-BB02255C3A14}"/>
              </a:ext>
            </a:extLst>
          </p:cNvPr>
          <p:cNvSpPr/>
          <p:nvPr/>
        </p:nvSpPr>
        <p:spPr>
          <a:xfrm>
            <a:off x="0" y="683451"/>
            <a:ext cx="12192000" cy="7458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/>
              <a:t>Sleepogn</a:t>
            </a:r>
            <a:r>
              <a:rPr lang="en-US" sz="800" strike="sngStrike" dirty="0"/>
              <a:t> outside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109" y="1035683"/>
            <a:ext cx="1241983" cy="1770489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304800" y="914400"/>
            <a:ext cx="2766646" cy="16412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631093" y="914400"/>
            <a:ext cx="1619738" cy="20398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47846" y="1488831"/>
            <a:ext cx="4005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BER-KA	</a:t>
            </a:r>
          </a:p>
          <a:p>
            <a:r>
              <a:rPr lang="en-US" dirty="0"/>
              <a:t>BER-YUL	FBI:TERRORSIM:911 AND CPVA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47846" y="2266518"/>
            <a:ext cx="57229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Berlin, Germany to </a:t>
            </a:r>
            <a:r>
              <a:rPr lang="en-US" dirty="0" err="1"/>
              <a:t>Monteral</a:t>
            </a:r>
            <a:r>
              <a:rPr lang="en-US" dirty="0"/>
              <a:t>, Canada  KING.QUEEN.QUEEN</a:t>
            </a:r>
          </a:p>
          <a:p>
            <a:r>
              <a:rPr lang="en-US" dirty="0"/>
              <a:t>				</a:t>
            </a:r>
            <a:r>
              <a:rPr lang="en-US" sz="800" strike="sngStrike" dirty="0" err="1"/>
              <a:t>gheoh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kiti</a:t>
            </a:r>
            <a:r>
              <a:rPr lang="en-US" sz="800" strike="sngStrike" dirty="0"/>
              <a:t>, Victoria; </a:t>
            </a:r>
            <a:r>
              <a:rPr lang="en-US" sz="800" strike="sngStrike" dirty="0" err="1"/>
              <a:t>Caligola</a:t>
            </a:r>
            <a:r>
              <a:rPr lang="en-US" sz="800" strike="sngStrike" dirty="0"/>
              <a:t>)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876800" y="2135162"/>
            <a:ext cx="5322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47846" y="3108177"/>
            <a:ext cx="5322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096000" y="3634154"/>
            <a:ext cx="214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</a:t>
            </a:r>
            <a:r>
              <a:rPr lang="en-US" sz="800" dirty="0"/>
              <a:t>(</a:t>
            </a:r>
            <a:r>
              <a:rPr lang="en-US" sz="800" strike="sngStrike" dirty="0" err="1"/>
              <a:t>cocain</a:t>
            </a:r>
            <a:r>
              <a:rPr lang="en-US" sz="800" dirty="0"/>
              <a:t>)</a:t>
            </a:r>
            <a:r>
              <a:rPr lang="en-US" dirty="0"/>
              <a:t>.A5 IPX HW-5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96000" y="4421330"/>
            <a:ext cx="197998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1981/3 </a:t>
            </a:r>
            <a:r>
              <a:rPr lang="en-US" strike="sngStrike" dirty="0"/>
              <a:t>Anita may have taken </a:t>
            </a:r>
            <a:r>
              <a:rPr lang="en-US" strike="sngStrike" dirty="0" err="1"/>
              <a:t>coaint</a:t>
            </a:r>
            <a:r>
              <a:rPr lang="en-US" strike="sngStrike" dirty="0"/>
              <a:t> (no)</a:t>
            </a:r>
          </a:p>
          <a:p>
            <a:r>
              <a:rPr lang="en-US" dirty="0"/>
              <a:t>2014 </a:t>
            </a:r>
            <a:r>
              <a:rPr lang="en-US" strike="sngStrike" dirty="0"/>
              <a:t>Anita and </a:t>
            </a:r>
            <a:r>
              <a:rPr lang="en-US" strike="sngStrike" dirty="0" err="1"/>
              <a:t>Maik</a:t>
            </a:r>
            <a:r>
              <a:rPr lang="en-US" strike="sngStrike" dirty="0"/>
              <a:t> know that </a:t>
            </a:r>
            <a:r>
              <a:rPr lang="en-US" strike="sngStrike" dirty="0" err="1"/>
              <a:t>Michea</a:t>
            </a:r>
            <a:r>
              <a:rPr lang="en-US" strike="sngStrike" dirty="0"/>
              <a:t> and Jason may have taken </a:t>
            </a:r>
            <a:r>
              <a:rPr lang="en-US" strike="sngStrike" dirty="0" err="1"/>
              <a:t>caoitn</a:t>
            </a:r>
            <a:r>
              <a:rPr lang="en-US" strike="sngStrike" dirty="0"/>
              <a:t>; likely not. We did </a:t>
            </a:r>
            <a:r>
              <a:rPr lang="en-US" strike="sngStrike" dirty="0" err="1"/>
              <a:t>nto</a:t>
            </a:r>
            <a:r>
              <a:rPr lang="en-US" strike="sngStrike" dirty="0"/>
              <a:t> ever take </a:t>
            </a:r>
            <a:r>
              <a:rPr lang="en-US" strike="sngStrike" dirty="0" err="1"/>
              <a:t>cocain</a:t>
            </a:r>
            <a:r>
              <a:rPr lang="en-US" strike="sngStrike" dirty="0"/>
              <a:t>.</a:t>
            </a:r>
          </a:p>
          <a:p>
            <a:r>
              <a:rPr lang="en-US" strike="sngStrike" dirty="0"/>
              <a:t>1981/3</a:t>
            </a:r>
          </a:p>
          <a:p>
            <a:r>
              <a:rPr lang="en-US" strike="sngStrike" dirty="0"/>
              <a:t>2013</a:t>
            </a:r>
          </a:p>
          <a:p>
            <a:r>
              <a:rPr lang="en-US" strike="sngStrike" dirty="0"/>
              <a:t>2004 Anita[1] Einstein-(Kaput Kung-</a:t>
            </a:r>
            <a:r>
              <a:rPr lang="en-US" strike="sngStrike" dirty="0" err="1"/>
              <a:t>fu</a:t>
            </a:r>
            <a:r>
              <a:rPr lang="en-US" strike="sngStrike" dirty="0"/>
              <a:t>-</a:t>
            </a:r>
            <a:r>
              <a:rPr lang="en-US" strike="sngStrike" dirty="0" err="1"/>
              <a:t>fignitng</a:t>
            </a:r>
            <a:r>
              <a:rPr lang="en-US" strike="sngStrike" dirty="0"/>
              <a:t>(41));  DDR former </a:t>
            </a:r>
            <a:r>
              <a:rPr lang="en-US" strike="sngStrike" dirty="0" err="1"/>
              <a:t>sphy</a:t>
            </a:r>
            <a:r>
              <a:rPr lang="en-US" strike="sngStrike" dirty="0"/>
              <a:t>;  I know based on my </a:t>
            </a:r>
            <a:r>
              <a:rPr lang="en-US" strike="sngStrike" dirty="0" err="1"/>
              <a:t>doucmetn</a:t>
            </a:r>
            <a:r>
              <a:rPr lang="en-US" strike="sngStrike" dirty="0"/>
              <a:t> that </a:t>
            </a:r>
            <a:r>
              <a:rPr lang="en-US" strike="sngStrike" dirty="0" err="1"/>
              <a:t>debroha</a:t>
            </a:r>
            <a:r>
              <a:rPr lang="en-US" strike="sngStrike" dirty="0"/>
              <a:t> has </a:t>
            </a:r>
            <a:r>
              <a:rPr lang="en-US" strike="sngStrike" dirty="0" err="1"/>
              <a:t>teken</a:t>
            </a:r>
            <a:r>
              <a:rPr lang="en-US" strike="sngStrike" dirty="0"/>
              <a:t> </a:t>
            </a:r>
            <a:r>
              <a:rPr lang="en-US" strike="sngStrike" dirty="0" err="1"/>
              <a:t>cocain</a:t>
            </a:r>
            <a:r>
              <a:rPr lang="en-US" strike="sngStrike" dirty="0"/>
              <a:t>. May years ago before sitting here at Karate in 2003 with </a:t>
            </a:r>
            <a:r>
              <a:rPr lang="en-US" strike="sngStrike" dirty="0" err="1"/>
              <a:t>gabiel</a:t>
            </a:r>
            <a:r>
              <a:rPr lang="en-US" strike="sngStrike" dirty="0"/>
              <a:t> and my son.</a:t>
            </a:r>
          </a:p>
          <a:p>
            <a:r>
              <a:rPr lang="en-US" strike="sngStrike" dirty="0"/>
              <a:t>1981/3 I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721608" y="4485085"/>
            <a:ext cx="2203803" cy="339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Chart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70280" y="4836828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!SQ.HOMCEP:SUNSTURE:FBI:INTESTIO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chales</a:t>
            </a:r>
            <a:r>
              <a:rPr lang="en-US" sz="800" strike="sngStrike" dirty="0"/>
              <a:t>)</a:t>
            </a:r>
          </a:p>
          <a:p>
            <a:r>
              <a:rPr lang="en-US" sz="800" strike="sngStrike" dirty="0" err="1"/>
              <a:t>Rudutoin</a:t>
            </a:r>
            <a:endParaRPr lang="en-US" sz="800" strike="sngStrike" dirty="0"/>
          </a:p>
          <a:p>
            <a:r>
              <a:rPr lang="en-US" sz="800" strike="sngStrike" dirty="0" err="1"/>
              <a:t>Panik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Axitixit</a:t>
            </a:r>
            <a:r>
              <a:rPr lang="en-US" sz="800" strike="sngStrike" dirty="0"/>
              <a:t> 0.1 41 PILLS”</a:t>
            </a:r>
            <a:r>
              <a:rPr lang="en-US" sz="800" strike="sngStrike" dirty="0" err="1"/>
              <a:t>tottle</a:t>
            </a:r>
            <a:r>
              <a:rPr lang="en-US" sz="800" strike="sngStrike" dirty="0"/>
              <a:t>”.</a:t>
            </a:r>
            <a:r>
              <a:rPr lang="en-US" sz="800" strike="sngStrike" dirty="0" err="1"/>
              <a:t>neil</a:t>
            </a:r>
            <a:r>
              <a:rPr lang="en-US" sz="800" strike="sngStrike" dirty="0"/>
              <a:t> ROLD 250,000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573595" y="5504656"/>
            <a:ext cx="13981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Real-life: </a:t>
            </a:r>
            <a:r>
              <a:rPr lang="en-US" sz="900" strike="sngStrike" dirty="0" err="1"/>
              <a:t>ingo</a:t>
            </a:r>
            <a:r>
              <a:rPr lang="en-US" sz="900" strike="sngStrike" dirty="0"/>
              <a:t>; </a:t>
            </a:r>
            <a:r>
              <a:rPr lang="en-US" sz="900" strike="sngStrike" dirty="0" err="1"/>
              <a:t>holzhauser</a:t>
            </a:r>
            <a:endParaRPr lang="en-US" sz="9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405592" y="4345185"/>
            <a:ext cx="2565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NAVY.SWAT.INCIDET.RAID</a:t>
            </a:r>
          </a:p>
          <a:p>
            <a:r>
              <a:rPr lang="en-US" strike="sngStrike" dirty="0" err="1"/>
              <a:t>Sharks:band</a:t>
            </a:r>
            <a:r>
              <a:rPr lang="en-US" dirty="0"/>
              <a:t>(</a:t>
            </a:r>
            <a:r>
              <a:rPr lang="en-US" dirty="0" err="1"/>
              <a:t>stee</a:t>
            </a:r>
            <a:r>
              <a:rPr lang="en-US" dirty="0"/>
              <a:t> DEA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cocain</a:t>
            </a:r>
            <a:r>
              <a:rPr lang="en-US" sz="800" strike="sngStrike" dirty="0"/>
              <a:t>)</a:t>
            </a:r>
          </a:p>
          <a:p>
            <a:r>
              <a:rPr lang="en-US" strike="sngStrike" dirty="0"/>
              <a:t>Jaws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405592" y="4485085"/>
            <a:ext cx="2466562" cy="8523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3634832" y="4806850"/>
            <a:ext cx="2255584" cy="12188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11081" y="4655069"/>
            <a:ext cx="2255584" cy="12188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511081" y="4345185"/>
            <a:ext cx="2255584" cy="2399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4527" y="3951154"/>
            <a:ext cx="1009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/>
              <a:t>To write out </a:t>
            </a:r>
            <a:r>
              <a:rPr lang="en-US" sz="800" strike="sngStrike" dirty="0" err="1"/>
              <a:t>anxity</a:t>
            </a:r>
            <a:r>
              <a:rPr lang="en-US" sz="800" strike="sngStrike" dirty="0"/>
              <a:t>, panic and as appose to He or she took </a:t>
            </a:r>
            <a:r>
              <a:rPr lang="en-US" dirty="0"/>
              <a:t>KOCHEMAN </a:t>
            </a:r>
            <a:r>
              <a:rPr lang="en-US" sz="800" dirty="0" err="1"/>
              <a:t>genteates</a:t>
            </a:r>
            <a:r>
              <a:rPr lang="en-US" dirty="0"/>
              <a:t> DSR-IV-TR </a:t>
            </a:r>
            <a:r>
              <a:rPr lang="en-US" sz="800" strike="sngStrike" dirty="0"/>
              <a:t>Manic </a:t>
            </a:r>
            <a:r>
              <a:rPr lang="en-US" sz="800" strike="sngStrike" dirty="0" err="1"/>
              <a:t>behaovr</a:t>
            </a:r>
            <a:r>
              <a:rPr lang="en-US" sz="800" strike="sngStrike" dirty="0"/>
              <a:t>, avg</a:t>
            </a:r>
            <a:r>
              <a:rPr lang="en-US" dirty="0"/>
              <a:t>.000.tw.png.ENTRY.</a:t>
            </a:r>
            <a:r>
              <a:rPr lang="en-US" sz="800" strike="sngStrike" dirty="0"/>
              <a:t>marx</a:t>
            </a:r>
            <a:r>
              <a:rPr lang="en-US" strike="sngStrike" dirty="0"/>
              <a:t>HOCME:SUNSTRO:SQ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405592" y="3921902"/>
            <a:ext cx="11294039" cy="10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48980" y="4295437"/>
            <a:ext cx="11294039" cy="10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17733" y="3945878"/>
            <a:ext cx="11325286" cy="3453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8C93EB1-52D8-43BC-BC00-EE13336865F9}"/>
              </a:ext>
            </a:extLst>
          </p:cNvPr>
          <p:cNvSpPr/>
          <p:nvPr/>
        </p:nvSpPr>
        <p:spPr>
          <a:xfrm>
            <a:off x="46892" y="787251"/>
            <a:ext cx="12098215" cy="60541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724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4328</Words>
  <Application>Microsoft Office PowerPoint</Application>
  <PresentationFormat>Widescreen</PresentationFormat>
  <Paragraphs>889</Paragraphs>
  <Slides>36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Calibri Light</vt:lpstr>
      <vt:lpstr>Google Sans</vt:lpstr>
      <vt:lpstr>SFUIDisplay</vt:lpstr>
      <vt:lpstr>SFUIText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custom-tc-ems14@FORTWORTHPUBLICLIBRARY.ORG</dc:creator>
  <cp:lastModifiedBy>custom-tc-ems11@FortWorthPublicLibrary.org</cp:lastModifiedBy>
  <cp:revision>266</cp:revision>
  <dcterms:created xsi:type="dcterms:W3CDTF">2023-08-19T16:15:14Z</dcterms:created>
  <dcterms:modified xsi:type="dcterms:W3CDTF">2023-08-25T00:27:07Z</dcterms:modified>
</cp:coreProperties>
</file>